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sldIdLst>
    <p:sldId id="534" r:id="rId5"/>
    <p:sldId id="589" r:id="rId6"/>
    <p:sldId id="576" r:id="rId7"/>
    <p:sldId id="601" r:id="rId8"/>
    <p:sldId id="599" r:id="rId9"/>
    <p:sldId id="600" r:id="rId10"/>
  </p:sldIdLst>
  <p:sldSz cx="12192000" cy="6858000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60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CF5E12-73A1-45DA-EFC0-F106351B4BF3}" name="Sylvia Kanitz" initials="SK" userId="S::s.kanitz@auma.de::bba6fdc6-98ec-42f4-b8b4-2430b893d5e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483"/>
    <a:srgbClr val="01365A"/>
    <a:srgbClr val="094368"/>
    <a:srgbClr val="073E65"/>
    <a:srgbClr val="073F66"/>
    <a:srgbClr val="1F1E1C"/>
    <a:srgbClr val="F0F0F0"/>
    <a:srgbClr val="D1CDEE"/>
    <a:srgbClr val="BDB9EB"/>
    <a:srgbClr val="A8A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43" autoAdjust="0"/>
  </p:normalViewPr>
  <p:slideViewPr>
    <p:cSldViewPr snapToGrid="0">
      <p:cViewPr varScale="1">
        <p:scale>
          <a:sx n="82" d="100"/>
          <a:sy n="82" d="100"/>
        </p:scale>
        <p:origin x="114" y="798"/>
      </p:cViewPr>
      <p:guideLst>
        <p:guide orient="horz" pos="3113"/>
        <p:guide pos="3840"/>
        <p:guide pos="60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lvia Kanitz" userId="bba6fdc6-98ec-42f4-b8b4-2430b893d5e1" providerId="ADAL" clId="{0B766F8D-B97F-495D-8B44-A2A04D635146}"/>
    <pc:docChg chg="modSld">
      <pc:chgData name="Sylvia Kanitz" userId="bba6fdc6-98ec-42f4-b8b4-2430b893d5e1" providerId="ADAL" clId="{0B766F8D-B97F-495D-8B44-A2A04D635146}" dt="2024-10-30T13:30:51.369" v="2"/>
      <pc:docMkLst>
        <pc:docMk/>
      </pc:docMkLst>
      <pc:sldChg chg="modSp mod">
        <pc:chgData name="Sylvia Kanitz" userId="bba6fdc6-98ec-42f4-b8b4-2430b893d5e1" providerId="ADAL" clId="{0B766F8D-B97F-495D-8B44-A2A04D635146}" dt="2024-10-30T13:30:51.369" v="2"/>
        <pc:sldMkLst>
          <pc:docMk/>
          <pc:sldMk cId="2178357602" sldId="534"/>
        </pc:sldMkLst>
        <pc:spChg chg="mod">
          <ac:chgData name="Sylvia Kanitz" userId="bba6fdc6-98ec-42f4-b8b4-2430b893d5e1" providerId="ADAL" clId="{0B766F8D-B97F-495D-8B44-A2A04D635146}" dt="2024-10-30T13:30:42.651" v="1" actId="20577"/>
          <ac:spMkLst>
            <pc:docMk/>
            <pc:sldMk cId="2178357602" sldId="534"/>
            <ac:spMk id="6" creationId="{6C265662-EC83-5937-D72F-2885D8B27ABE}"/>
          </ac:spMkLst>
        </pc:spChg>
        <pc:spChg chg="mod">
          <ac:chgData name="Sylvia Kanitz" userId="bba6fdc6-98ec-42f4-b8b4-2430b893d5e1" providerId="ADAL" clId="{0B766F8D-B97F-495D-8B44-A2A04D635146}" dt="2024-10-30T13:30:51.369" v="2"/>
          <ac:spMkLst>
            <pc:docMk/>
            <pc:sldMk cId="2178357602" sldId="534"/>
            <ac:spMk id="73" creationId="{312B4092-D494-4A25-F370-F56E22A29C78}"/>
          </ac:spMkLst>
        </pc:spChg>
      </pc:sldChg>
    </pc:docChg>
  </pc:docChgLst>
  <pc:docChgLst>
    <pc:chgData name="Sylvia Kanitz" userId="bba6fdc6-98ec-42f4-b8b4-2430b893d5e1" providerId="ADAL" clId="{1DA74902-0B81-4DAA-A923-A7DF9E381F3D}"/>
    <pc:docChg chg="modSld">
      <pc:chgData name="Sylvia Kanitz" userId="bba6fdc6-98ec-42f4-b8b4-2430b893d5e1" providerId="ADAL" clId="{1DA74902-0B81-4DAA-A923-A7DF9E381F3D}" dt="2024-11-05T14:45:20.164" v="12" actId="6549"/>
      <pc:docMkLst>
        <pc:docMk/>
      </pc:docMkLst>
      <pc:sldChg chg="modSp mod">
        <pc:chgData name="Sylvia Kanitz" userId="bba6fdc6-98ec-42f4-b8b4-2430b893d5e1" providerId="ADAL" clId="{1DA74902-0B81-4DAA-A923-A7DF9E381F3D}" dt="2024-11-05T14:45:20.164" v="12" actId="6549"/>
        <pc:sldMkLst>
          <pc:docMk/>
          <pc:sldMk cId="687886927" sldId="589"/>
        </pc:sldMkLst>
        <pc:spChg chg="mod">
          <ac:chgData name="Sylvia Kanitz" userId="bba6fdc6-98ec-42f4-b8b4-2430b893d5e1" providerId="ADAL" clId="{1DA74902-0B81-4DAA-A923-A7DF9E381F3D}" dt="2024-11-05T14:45:20.164" v="12" actId="6549"/>
          <ac:spMkLst>
            <pc:docMk/>
            <pc:sldMk cId="687886927" sldId="589"/>
            <ac:spMk id="14" creationId="{A9DEA181-606F-0803-32AC-321C56541FD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C5228-8BE2-4E35-B221-D01755E0CEC3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1DC05-54E9-40F9-85A3-27B52BE1359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1DC05-54E9-40F9-85A3-27B52BE135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09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uma.de/de/medien/newsletter/newsletter-abonnieren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(changeable)  – neg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B2F6C29-1B4F-2797-401D-13687585F02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11600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dunkles </a:t>
            </a:r>
            <a:br>
              <a:rPr lang="de-DE"/>
            </a:br>
            <a:r>
              <a:rPr lang="de-DE"/>
              <a:t>Bild wählen oder so belassen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766426"/>
            <a:ext cx="5378400" cy="166199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Titel mit dunklem Bild (optional veränderbar) </a:t>
            </a:r>
            <a:br>
              <a:rPr lang="de-DE"/>
            </a:br>
            <a:r>
              <a:rPr lang="de-DE"/>
              <a:t>Headline: max. 3 Zeilen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0ABDF6BB-0C23-D735-0D36-27E3E40618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24026EC-BD76-DAFB-B21B-0B1974D2A8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469443" y="4135437"/>
            <a:ext cx="5013325" cy="431800"/>
          </a:xfrm>
        </p:spPr>
        <p:txBody>
          <a:bodyPr lIns="1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9144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384003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3" y="1125538"/>
            <a:ext cx="5376333" cy="30204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01872BC-FBD2-4E16-9FD1-682EC3EE76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3339" y="6404400"/>
            <a:ext cx="5376431" cy="123111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958212" y="2515557"/>
            <a:ext cx="302039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A7C1E9-A060-4906-BADA-9B4D454D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00" y="1126800"/>
            <a:ext cx="5376200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359092-E6B4-3A56-6B58-32C7F622CFF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49E092-F178-6F60-5FBB-EDD775F855C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4986C37-7932-78FE-3670-E22DB7CC397F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9657A8-ECCD-9641-7D8B-74CF1BE7CD43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4F74F9DC-AB32-4CB8-8820-58D07FC533C6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left portra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384003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3" y="1125539"/>
            <a:ext cx="5376333" cy="504031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C635B805-F551-4939-B9D8-E1B18EA90B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3339" y="6404400"/>
            <a:ext cx="5376431" cy="123111"/>
          </a:xfrm>
        </p:spPr>
        <p:txBody>
          <a:bodyPr vert="horz" lIns="0" tIns="0" rIns="0" bIns="0" rtlCol="0" anchor="b" anchorCtr="0">
            <a:spAutoFit/>
          </a:bodyPr>
          <a:lstStyle>
            <a:lvl1pPr algn="r"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2D837-31A1-4624-99FE-10EE5D333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866" y="1126800"/>
            <a:ext cx="5376334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716336E-351B-F887-4572-AF5AEAB8B2C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BB20C5-D5B6-64D1-C8D8-F0DEEAF77AC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7C2002B-0B2C-DD00-2736-F2EF8E7BBDD9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1CC1D3-C13F-FC16-7BFD-26117709252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97187ED8-2556-4DA4-94F8-3359B8BE8B58}" type="datetime1">
              <a:rPr lang="de-DE" smtClean="0"/>
              <a:t>05.11.2024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760549A-83BD-27E3-452C-9F622BAC21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1968168" y="3525512"/>
            <a:ext cx="5040312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4100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left landsc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4E98F20-B3CD-A6E8-9557-302463787E96}"/>
              </a:ext>
            </a:extLst>
          </p:cNvPr>
          <p:cNvCxnSpPr>
            <a:cxnSpLocks/>
          </p:cNvCxnSpPr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0" y="1126800"/>
            <a:ext cx="8618400" cy="48348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82065" y="2768611"/>
            <a:ext cx="22788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BCD2426B-A033-4BA1-BA85-2EFB97E8C7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4033" y="6404400"/>
            <a:ext cx="5375739" cy="123111"/>
          </a:xfrm>
        </p:spPr>
        <p:txBody>
          <a:bodyPr vert="horz" lIns="0" tIns="0" rIns="0" bIns="0" rtlCol="0" anchor="b" anchorCtr="0">
            <a:spAutoFit/>
          </a:bodyPr>
          <a:lstStyle>
            <a:lvl1pPr algn="r"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0F40DC-BC12-4BDB-9EF2-A7E6A3824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400" y="2052211"/>
            <a:ext cx="2278800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B9EDCE-AAAB-D581-AA0C-A4CE0409BBE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59F401-67B1-5C00-2029-B8968F8B919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0E76B90-F06F-AA0F-A63C-D66283357FA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97A16E41-0317-4C50-86B7-ECD21581B5A8}" type="datetime1">
              <a:rPr lang="de-DE" smtClean="0"/>
              <a:t>05.11.2024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CAAEB089-BAFD-BF55-E5C7-57C21F2AFF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1865413" y="3422757"/>
            <a:ext cx="4834801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4766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righ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337" y="2060575"/>
            <a:ext cx="5376663" cy="30204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2776228"/>
            <a:ext cx="5376863" cy="578876"/>
          </a:xfrm>
        </p:spPr>
        <p:txBody>
          <a:bodyPr lIns="0"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8599FD0-B299-4771-BED1-F162F88436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CC5CE6-CCE1-4F6C-82C2-A33A86D10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058353"/>
            <a:ext cx="5376863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F85080-72F4-E669-01DF-A06335A7608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922FA2D-A779-6423-ADCF-44160496F68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867D82DB-20E5-874F-C002-AF9BEA499125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FF0FD4F-9E4C-FEA7-B244-AF8A73A55504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2F5AFB1A-96C9-401B-A8FB-F09732AD7AF7}" type="datetime1">
              <a:rPr lang="de-DE" smtClean="0"/>
              <a:t>05.11.2024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B95D5C88-8837-5BA0-8EDF-8854F505C6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129817" y="3448371"/>
            <a:ext cx="3020401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385362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left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383338" y="2776228"/>
            <a:ext cx="5376862" cy="615553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371" y="2059199"/>
            <a:ext cx="5377292" cy="3020821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404F9-BDA5-4FD1-9348-B2CE3F81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338" y="2052211"/>
            <a:ext cx="5376862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610BD-FCA3-BAAA-44B3-716DE817BFC4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BCE5FD-A338-A185-CC52-FB3EDCF3FF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96D7391-E4C7-527F-7CA5-66A907BD2D69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4A6A54-AA32-CCD1-DED1-B607E9C505A1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5882FD53-05F7-44D9-8CD0-87FB199D0453}" type="datetime1">
              <a:rPr lang="de-DE" smtClean="0"/>
              <a:t>05.11.2024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41816DD5-7E07-917B-E69C-1F38854EB0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-958219" y="3448371"/>
            <a:ext cx="3020401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159710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 horizontal b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3EF070C-12F9-8867-FAC0-197F5FF77D9B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0" y="908050"/>
            <a:ext cx="11328400" cy="561657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088461" cy="12311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1EBE192-3246-5AA6-F21A-A8274C69BD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003ABB-047E-1CA3-2581-BA4B4834CBB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1F135D4-10EE-CE69-B758-8069FEB491CF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254D30BB-2E94-46E5-AF76-B4394F7DF56C}" type="datetime1">
              <a:rPr lang="de-DE" smtClean="0"/>
              <a:t>05.11.2024</a:t>
            </a:fld>
            <a:endParaRPr lang="de-DE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A0036086-BFF6-1308-7C2B-9D7718F40C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831732" y="3596154"/>
            <a:ext cx="5616572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40781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image full screen – posi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helles </a:t>
            </a:r>
            <a:br>
              <a:rPr lang="de-DE"/>
            </a:br>
            <a:r>
              <a:rPr lang="de-DE"/>
              <a:t>Bild wählen oder so belassen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184C77F-5563-F207-5886-0C79615E728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1843200"/>
            <a:ext cx="11328400" cy="615553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276566" y="3609182"/>
            <a:ext cx="5399087" cy="431797"/>
          </a:xfrm>
        </p:spPr>
        <p:txBody>
          <a:bodyPr lIns="1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D7B3D9-8589-4CFD-8837-A55600B1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30C31E47-BA1E-44A0-2814-E46C37342A4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0571" y="623094"/>
            <a:ext cx="11329200" cy="3600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78ED039F-0295-E8B3-5397-3033AC68164C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16FD4A2B-B05C-4500-A87D-41CF923B698C}" type="datetime1">
              <a:rPr lang="de-DE" smtClean="0"/>
              <a:t>05.11.2024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8354215-F105-86E0-E9F8-9C3BD9629DD9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EF8486C0-BF1D-BDC1-1974-C9DC6299053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0162356" y="263108"/>
            <a:ext cx="270313" cy="123111"/>
          </a:xfr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6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image full screen – nega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dunkles</a:t>
            </a:r>
            <a:br>
              <a:rPr lang="de-DE"/>
            </a:br>
            <a:r>
              <a:rPr lang="de-DE"/>
              <a:t>Bild wählen oder so belassen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100" name="Bildplatzhalter 11">
            <a:extLst>
              <a:ext uri="{FF2B5EF4-FFF2-40B4-BE49-F238E27FC236}">
                <a16:creationId xmlns:a16="http://schemas.microsoft.com/office/drawing/2014/main" id="{DB4605D9-32EC-E4E1-8EDB-DDAA8F13B0B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1843200"/>
            <a:ext cx="11328400" cy="615553"/>
          </a:xfrm>
        </p:spPr>
        <p:txBody>
          <a:bodyPr/>
          <a:lstStyle>
            <a:lvl1pPr>
              <a:lnSpc>
                <a:spcPts val="21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ts val="21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276565" y="3609181"/>
            <a:ext cx="5399087" cy="431800"/>
          </a:xfrm>
        </p:spPr>
        <p:txBody>
          <a:bodyPr lIns="1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dirty="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3A76A8-40B4-42E8-8CCD-12CA42168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C7E620-746B-11C9-8A88-91FB2B1B24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31799" y="263108"/>
            <a:ext cx="8488702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49681C-C6EC-8163-6B68-AA27D3057DE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59EB26EE-C12F-CB18-34F0-AC075ED5AE7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30571" y="623094"/>
            <a:ext cx="11329200" cy="3600"/>
          </a:xfr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BDE50D1-D2B0-97AE-47B4-E1E67936588F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4436EF-AEE7-48A4-8158-0E4E9575D415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02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x text / 2 x image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6384003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3" y="1125539"/>
            <a:ext cx="5376333" cy="2303461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D7EA7E04-BEFF-46D5-86AA-9EC520222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1803" y="3860803"/>
            <a:ext cx="5376333" cy="230346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FFBE40DF-40C7-4DAF-8E30-8A0E4B8EB1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337" y="6404400"/>
            <a:ext cx="5376433" cy="123111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-599742" y="2157086"/>
            <a:ext cx="230346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-600537" y="4893145"/>
            <a:ext cx="230504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8518CA-FCFA-425B-96E0-3FC8DAA0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000" y="1125538"/>
            <a:ext cx="5376200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920AF32-471B-F64D-5D4F-F730F28DDA7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947D70E-BDDF-A7E8-1A6C-7DC7B125C5D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2FBFF6C-E0C9-E652-0FFC-E7C74B41FFE7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56EB617-1EC5-9A1E-5B50-E900BB93F905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8BA18885-B480-4358-8319-EA6E7F2DEE1C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6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2x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06" y="1125539"/>
            <a:ext cx="5376201" cy="230346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A56C1D7F-7CE5-4D3C-A0F2-6E88D66AF04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806" y="3860806"/>
            <a:ext cx="5376201" cy="23040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DF995FE3-A65F-4761-8CB7-9BE941B672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10488096" y="2157087"/>
            <a:ext cx="2303462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10487306" y="4893144"/>
            <a:ext cx="2305046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65F38E-6F79-4084-9DF7-F409C7B6B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125538"/>
            <a:ext cx="5376863" cy="332399"/>
          </a:xfrm>
        </p:spPr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1F68C3-CBBB-9D21-947D-CBB7974D18B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7CFAE0-CE5A-997A-D3E1-DC69D3C252E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681F036-77ED-AEC2-6D61-B3B74E7E4DC4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2F67355-9ECB-2D61-14E7-D14D9978A9D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C473EF9F-C400-4645-85C5-2734715BEBB0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01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(changeable)  – posit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9B2F6C29-1B4F-2797-401D-13687585F02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11600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</a:p>
        </p:txBody>
      </p:sp>
      <p:sp>
        <p:nvSpPr>
          <p:cNvPr id="4" name="Bildplatzhalter 11">
            <a:extLst>
              <a:ext uri="{FF2B5EF4-FFF2-40B4-BE49-F238E27FC236}">
                <a16:creationId xmlns:a16="http://schemas.microsoft.com/office/drawing/2014/main" id="{859D5C19-9156-1B54-C6DF-A743C63658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7ED4BC6F-01AF-7D0D-D349-B138E2A0E6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9469443" y="4135437"/>
            <a:ext cx="5013325" cy="431800"/>
          </a:xfrm>
        </p:spPr>
        <p:txBody>
          <a:bodyPr lIns="108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B747D4-F3E8-908E-94DE-C323049B68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66426"/>
            <a:ext cx="5378400" cy="166199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Titel mit hellem Bild (optional veränderbar) </a:t>
            </a:r>
            <a:br>
              <a:rPr lang="de-DE"/>
            </a:br>
            <a:r>
              <a:rPr lang="de-DE"/>
              <a:t>Headline: max. 3 Zeilen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1800" y="1843200"/>
            <a:ext cx="5376863" cy="187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EDB485AF-215F-4F40-AEA9-06D4203DA1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869" y="1843200"/>
            <a:ext cx="5375901" cy="187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3D6B756F-7B6C-4FAC-9CDA-9A0181FEE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800" y="4283784"/>
            <a:ext cx="5376863" cy="187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67860C50-B168-4FD5-8CE5-5B188FF63B2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83869" y="4283784"/>
            <a:ext cx="5375901" cy="187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784E84B-1094-42EB-A3DB-DF6BC2EC20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-385818" y="2660818"/>
            <a:ext cx="187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-385818" y="5101402"/>
            <a:ext cx="187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0701788" y="2660818"/>
            <a:ext cx="187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8" name="Textplatzhalter 5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10701788" y="5101402"/>
            <a:ext cx="187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81FC2-14EA-49C4-9402-A3F5DA57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9732BF-CFF5-5C9D-9B30-AB42180B212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BE05DDD-95FB-5330-3133-84777337FF8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8E9F9106-13B2-01E4-E031-F641F3E7B2CF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423D35-72AE-9187-6CE9-3DEAC84B5354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CB0EDF5A-0597-4FE4-B4C9-7144DB224EA0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43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6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2E23E20F-8E98-4719-AF9A-930B486975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800" y="1844675"/>
            <a:ext cx="3532800" cy="1987199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95" name="Bildplatzhalter 91">
            <a:extLst>
              <a:ext uri="{FF2B5EF4-FFF2-40B4-BE49-F238E27FC236}">
                <a16:creationId xmlns:a16="http://schemas.microsoft.com/office/drawing/2014/main" id="{EA36EA89-002D-4CFB-85EC-7CEDF6B168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8501" y="1844675"/>
            <a:ext cx="3532800" cy="1987199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96" name="Bildplatzhalter 91">
            <a:extLst>
              <a:ext uri="{FF2B5EF4-FFF2-40B4-BE49-F238E27FC236}">
                <a16:creationId xmlns:a16="http://schemas.microsoft.com/office/drawing/2014/main" id="{5E37083D-6F98-4A4A-9C0E-E5B228AF47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25203" y="1844675"/>
            <a:ext cx="3532800" cy="1987199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A2B2213-830D-498F-BA95-5D3EB730A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3" name="Bildplatzhalter 91">
            <a:extLst>
              <a:ext uri="{FF2B5EF4-FFF2-40B4-BE49-F238E27FC236}">
                <a16:creationId xmlns:a16="http://schemas.microsoft.com/office/drawing/2014/main" id="{ABD220F1-D20E-4453-A7BB-85ED8609D9E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800" y="4182887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4" name="Bildplatzhalter 91">
            <a:extLst>
              <a:ext uri="{FF2B5EF4-FFF2-40B4-BE49-F238E27FC236}">
                <a16:creationId xmlns:a16="http://schemas.microsoft.com/office/drawing/2014/main" id="{B84828FF-7DBE-4E7D-BD2C-BB3194FFDC8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328501" y="4182887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5" name="Bildplatzhalter 91">
            <a:extLst>
              <a:ext uri="{FF2B5EF4-FFF2-40B4-BE49-F238E27FC236}">
                <a16:creationId xmlns:a16="http://schemas.microsoft.com/office/drawing/2014/main" id="{7AFDFFB2-B6E0-43BF-B0D5-E51A4DE8F5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225203" y="4182887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9" name="Textplatzhalter 5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2850819" y="2718094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0" name="Textplatzhalter 5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2850819" y="5056306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1" name="Textplatzhalter 5"/>
          <p:cNvSpPr>
            <a:spLocks noGrp="1"/>
          </p:cNvSpPr>
          <p:nvPr>
            <p:ph type="body" sz="quarter" idx="27" hasCustomPrompt="1"/>
          </p:nvPr>
        </p:nvSpPr>
        <p:spPr>
          <a:xfrm rot="16200000">
            <a:off x="6747522" y="2718092"/>
            <a:ext cx="198719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2" name="Textplatzhalter 5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6747520" y="5056306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3" name="Textplatzhalter 5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10644222" y="2718092"/>
            <a:ext cx="198719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34" name="Textplatzhalter 5"/>
          <p:cNvSpPr>
            <a:spLocks noGrp="1"/>
          </p:cNvSpPr>
          <p:nvPr>
            <p:ph type="body" sz="quarter" idx="30" hasCustomPrompt="1"/>
          </p:nvPr>
        </p:nvSpPr>
        <p:spPr>
          <a:xfrm rot="16200000">
            <a:off x="10644221" y="5056306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C02502-8BF8-4E74-8C03-BE2399BD8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294C8-88CD-38A0-D16B-17F2025512D4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017466-42E3-E0E1-E867-C2A66CE4E35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17ECA827-97F4-3D00-177A-5172A3102FA1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49462A2-468B-7904-9C28-EFB7F8639B24}"/>
              </a:ext>
            </a:extLst>
          </p:cNvPr>
          <p:cNvSpPr>
            <a:spLocks noGrp="1"/>
          </p:cNvSpPr>
          <p:nvPr>
            <p:ph type="dt" sz="half" idx="33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07DE69AC-B730-4DBD-86BE-460BCE7A92D3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93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1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2E23E20F-8E98-4719-AF9A-930B486975B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1807" y="1843173"/>
            <a:ext cx="1412983" cy="794803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A2B2213-830D-498F-BA95-5D3EB730A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1BBBD7-0AEA-401F-8B4F-7AA8AB9099C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1807" y="2678726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3" name="Bildplatzhalter 91">
            <a:extLst>
              <a:ext uri="{FF2B5EF4-FFF2-40B4-BE49-F238E27FC236}">
                <a16:creationId xmlns:a16="http://schemas.microsoft.com/office/drawing/2014/main" id="{1C9C2DD6-49A6-4304-BF4F-579BFDF1A087}"/>
              </a:ext>
            </a:extLst>
          </p:cNvPr>
          <p:cNvSpPr>
            <a:spLocks noGrp="1"/>
          </p:cNvSpPr>
          <p:nvPr>
            <p:ph type="pic" sz="quarter" idx="100" hasCustomPrompt="1"/>
          </p:nvPr>
        </p:nvSpPr>
        <p:spPr>
          <a:xfrm>
            <a:off x="2087163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65" name="Textplatzhalter 3">
            <a:extLst>
              <a:ext uri="{FF2B5EF4-FFF2-40B4-BE49-F238E27FC236}">
                <a16:creationId xmlns:a16="http://schemas.microsoft.com/office/drawing/2014/main" id="{BBA53A78-DF0B-441C-A73C-1D388C10FAD6}"/>
              </a:ext>
            </a:extLst>
          </p:cNvPr>
          <p:cNvSpPr>
            <a:spLocks noGrp="1"/>
          </p:cNvSpPr>
          <p:nvPr>
            <p:ph type="body" sz="quarter" idx="102"/>
          </p:nvPr>
        </p:nvSpPr>
        <p:spPr>
          <a:xfrm>
            <a:off x="2087163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6" name="Bildplatzhalter 91">
            <a:extLst>
              <a:ext uri="{FF2B5EF4-FFF2-40B4-BE49-F238E27FC236}">
                <a16:creationId xmlns:a16="http://schemas.microsoft.com/office/drawing/2014/main" id="{1A0DDF2F-863F-4C45-91DD-7C341B177EE4}"/>
              </a:ext>
            </a:extLst>
          </p:cNvPr>
          <p:cNvSpPr>
            <a:spLocks noGrp="1"/>
          </p:cNvSpPr>
          <p:nvPr>
            <p:ph type="pic" sz="quarter" idx="103" hasCustomPrompt="1"/>
          </p:nvPr>
        </p:nvSpPr>
        <p:spPr>
          <a:xfrm>
            <a:off x="3736946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68" name="Textplatzhalter 3">
            <a:extLst>
              <a:ext uri="{FF2B5EF4-FFF2-40B4-BE49-F238E27FC236}">
                <a16:creationId xmlns:a16="http://schemas.microsoft.com/office/drawing/2014/main" id="{4F5DE25F-E905-424B-A05C-6B5BFBC78D75}"/>
              </a:ext>
            </a:extLst>
          </p:cNvPr>
          <p:cNvSpPr>
            <a:spLocks noGrp="1"/>
          </p:cNvSpPr>
          <p:nvPr>
            <p:ph type="body" sz="quarter" idx="105"/>
          </p:nvPr>
        </p:nvSpPr>
        <p:spPr>
          <a:xfrm>
            <a:off x="3736946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9" name="Bildplatzhalter 91">
            <a:extLst>
              <a:ext uri="{FF2B5EF4-FFF2-40B4-BE49-F238E27FC236}">
                <a16:creationId xmlns:a16="http://schemas.microsoft.com/office/drawing/2014/main" id="{09B3C621-7DD6-41AB-86C4-9A74EA87B33D}"/>
              </a:ext>
            </a:extLst>
          </p:cNvPr>
          <p:cNvSpPr>
            <a:spLocks noGrp="1"/>
          </p:cNvSpPr>
          <p:nvPr>
            <p:ph type="pic" sz="quarter" idx="106" hasCustomPrompt="1"/>
          </p:nvPr>
        </p:nvSpPr>
        <p:spPr>
          <a:xfrm>
            <a:off x="5396070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71" name="Textplatzhalter 3">
            <a:extLst>
              <a:ext uri="{FF2B5EF4-FFF2-40B4-BE49-F238E27FC236}">
                <a16:creationId xmlns:a16="http://schemas.microsoft.com/office/drawing/2014/main" id="{5382B24A-3475-4FFA-B39C-6BCF9BC16C1D}"/>
              </a:ext>
            </a:extLst>
          </p:cNvPr>
          <p:cNvSpPr>
            <a:spLocks noGrp="1"/>
          </p:cNvSpPr>
          <p:nvPr>
            <p:ph type="body" sz="quarter" idx="108"/>
          </p:nvPr>
        </p:nvSpPr>
        <p:spPr>
          <a:xfrm>
            <a:off x="5396070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2" name="Bildplatzhalter 91">
            <a:extLst>
              <a:ext uri="{FF2B5EF4-FFF2-40B4-BE49-F238E27FC236}">
                <a16:creationId xmlns:a16="http://schemas.microsoft.com/office/drawing/2014/main" id="{E26A2503-828F-459A-ADFA-1924442591DD}"/>
              </a:ext>
            </a:extLst>
          </p:cNvPr>
          <p:cNvSpPr>
            <a:spLocks noGrp="1"/>
          </p:cNvSpPr>
          <p:nvPr>
            <p:ph type="pic" sz="quarter" idx="109" hasCustomPrompt="1"/>
          </p:nvPr>
        </p:nvSpPr>
        <p:spPr>
          <a:xfrm>
            <a:off x="7042009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74" name="Textplatzhalter 3">
            <a:extLst>
              <a:ext uri="{FF2B5EF4-FFF2-40B4-BE49-F238E27FC236}">
                <a16:creationId xmlns:a16="http://schemas.microsoft.com/office/drawing/2014/main" id="{20FD2982-0D1D-43E7-90CC-94587CA096AE}"/>
              </a:ext>
            </a:extLst>
          </p:cNvPr>
          <p:cNvSpPr>
            <a:spLocks noGrp="1"/>
          </p:cNvSpPr>
          <p:nvPr>
            <p:ph type="body" sz="quarter" idx="111"/>
          </p:nvPr>
        </p:nvSpPr>
        <p:spPr>
          <a:xfrm>
            <a:off x="7042009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5" name="Bildplatzhalter 91">
            <a:extLst>
              <a:ext uri="{FF2B5EF4-FFF2-40B4-BE49-F238E27FC236}">
                <a16:creationId xmlns:a16="http://schemas.microsoft.com/office/drawing/2014/main" id="{713537AC-2BB8-42A4-875B-DED4B170338F}"/>
              </a:ext>
            </a:extLst>
          </p:cNvPr>
          <p:cNvSpPr>
            <a:spLocks noGrp="1"/>
          </p:cNvSpPr>
          <p:nvPr>
            <p:ph type="pic" sz="quarter" idx="112" hasCustomPrompt="1"/>
          </p:nvPr>
        </p:nvSpPr>
        <p:spPr>
          <a:xfrm>
            <a:off x="8687947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77" name="Textplatzhalter 3">
            <a:extLst>
              <a:ext uri="{FF2B5EF4-FFF2-40B4-BE49-F238E27FC236}">
                <a16:creationId xmlns:a16="http://schemas.microsoft.com/office/drawing/2014/main" id="{1D61DE94-3575-42B2-B95F-C749DC00189E}"/>
              </a:ext>
            </a:extLst>
          </p:cNvPr>
          <p:cNvSpPr>
            <a:spLocks noGrp="1"/>
          </p:cNvSpPr>
          <p:nvPr>
            <p:ph type="body" sz="quarter" idx="114"/>
          </p:nvPr>
        </p:nvSpPr>
        <p:spPr>
          <a:xfrm>
            <a:off x="8687947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8" name="Bildplatzhalter 91">
            <a:extLst>
              <a:ext uri="{FF2B5EF4-FFF2-40B4-BE49-F238E27FC236}">
                <a16:creationId xmlns:a16="http://schemas.microsoft.com/office/drawing/2014/main" id="{ABC0BC1A-FACF-4597-AE5A-BCF85E3E556D}"/>
              </a:ext>
            </a:extLst>
          </p:cNvPr>
          <p:cNvSpPr>
            <a:spLocks noGrp="1"/>
          </p:cNvSpPr>
          <p:nvPr>
            <p:ph type="pic" sz="quarter" idx="115" hasCustomPrompt="1"/>
          </p:nvPr>
        </p:nvSpPr>
        <p:spPr>
          <a:xfrm>
            <a:off x="10346795" y="1844675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80" name="Textplatzhalter 3">
            <a:extLst>
              <a:ext uri="{FF2B5EF4-FFF2-40B4-BE49-F238E27FC236}">
                <a16:creationId xmlns:a16="http://schemas.microsoft.com/office/drawing/2014/main" id="{6260AB13-7C3B-4240-AFD6-04A98C69C97C}"/>
              </a:ext>
            </a:extLst>
          </p:cNvPr>
          <p:cNvSpPr>
            <a:spLocks noGrp="1"/>
          </p:cNvSpPr>
          <p:nvPr>
            <p:ph type="body" sz="quarter" idx="117"/>
          </p:nvPr>
        </p:nvSpPr>
        <p:spPr>
          <a:xfrm>
            <a:off x="10346795" y="268022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1" name="Bildplatzhalter 91">
            <a:extLst>
              <a:ext uri="{FF2B5EF4-FFF2-40B4-BE49-F238E27FC236}">
                <a16:creationId xmlns:a16="http://schemas.microsoft.com/office/drawing/2014/main" id="{92C8E481-EA8E-4F18-AD72-D3F40C0242FC}"/>
              </a:ext>
            </a:extLst>
          </p:cNvPr>
          <p:cNvSpPr>
            <a:spLocks noGrp="1"/>
          </p:cNvSpPr>
          <p:nvPr>
            <p:ph type="pic" sz="quarter" idx="118" hasCustomPrompt="1"/>
          </p:nvPr>
        </p:nvSpPr>
        <p:spPr>
          <a:xfrm>
            <a:off x="431378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83" name="Textplatzhalter 3">
            <a:extLst>
              <a:ext uri="{FF2B5EF4-FFF2-40B4-BE49-F238E27FC236}">
                <a16:creationId xmlns:a16="http://schemas.microsoft.com/office/drawing/2014/main" id="{E059BBD1-8CC0-4841-A25F-E7490E521483}"/>
              </a:ext>
            </a:extLst>
          </p:cNvPr>
          <p:cNvSpPr>
            <a:spLocks noGrp="1"/>
          </p:cNvSpPr>
          <p:nvPr>
            <p:ph type="body" sz="quarter" idx="120"/>
          </p:nvPr>
        </p:nvSpPr>
        <p:spPr>
          <a:xfrm>
            <a:off x="431378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4" name="Bildplatzhalter 91">
            <a:extLst>
              <a:ext uri="{FF2B5EF4-FFF2-40B4-BE49-F238E27FC236}">
                <a16:creationId xmlns:a16="http://schemas.microsoft.com/office/drawing/2014/main" id="{FDD92EE3-34BE-458A-B777-D35E707F08BE}"/>
              </a:ext>
            </a:extLst>
          </p:cNvPr>
          <p:cNvSpPr>
            <a:spLocks noGrp="1"/>
          </p:cNvSpPr>
          <p:nvPr>
            <p:ph type="pic" sz="quarter" idx="121" hasCustomPrompt="1"/>
          </p:nvPr>
        </p:nvSpPr>
        <p:spPr>
          <a:xfrm>
            <a:off x="2086734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86" name="Textplatzhalter 3">
            <a:extLst>
              <a:ext uri="{FF2B5EF4-FFF2-40B4-BE49-F238E27FC236}">
                <a16:creationId xmlns:a16="http://schemas.microsoft.com/office/drawing/2014/main" id="{463422CB-5B5E-4CCB-B3F2-4393F7BEBEBC}"/>
              </a:ext>
            </a:extLst>
          </p:cNvPr>
          <p:cNvSpPr>
            <a:spLocks noGrp="1"/>
          </p:cNvSpPr>
          <p:nvPr>
            <p:ph type="body" sz="quarter" idx="123"/>
          </p:nvPr>
        </p:nvSpPr>
        <p:spPr>
          <a:xfrm>
            <a:off x="2086734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7" name="Bildplatzhalter 91">
            <a:extLst>
              <a:ext uri="{FF2B5EF4-FFF2-40B4-BE49-F238E27FC236}">
                <a16:creationId xmlns:a16="http://schemas.microsoft.com/office/drawing/2014/main" id="{2CBB20DA-90BA-4624-9152-5C357F68D4FC}"/>
              </a:ext>
            </a:extLst>
          </p:cNvPr>
          <p:cNvSpPr>
            <a:spLocks noGrp="1"/>
          </p:cNvSpPr>
          <p:nvPr>
            <p:ph type="pic" sz="quarter" idx="124" hasCustomPrompt="1"/>
          </p:nvPr>
        </p:nvSpPr>
        <p:spPr>
          <a:xfrm>
            <a:off x="3736517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89" name="Textplatzhalter 3">
            <a:extLst>
              <a:ext uri="{FF2B5EF4-FFF2-40B4-BE49-F238E27FC236}">
                <a16:creationId xmlns:a16="http://schemas.microsoft.com/office/drawing/2014/main" id="{98E6BCC8-9CD6-4DD5-B585-018BE73467D0}"/>
              </a:ext>
            </a:extLst>
          </p:cNvPr>
          <p:cNvSpPr>
            <a:spLocks noGrp="1"/>
          </p:cNvSpPr>
          <p:nvPr>
            <p:ph type="body" sz="quarter" idx="126"/>
          </p:nvPr>
        </p:nvSpPr>
        <p:spPr>
          <a:xfrm>
            <a:off x="3736517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0" name="Bildplatzhalter 91">
            <a:extLst>
              <a:ext uri="{FF2B5EF4-FFF2-40B4-BE49-F238E27FC236}">
                <a16:creationId xmlns:a16="http://schemas.microsoft.com/office/drawing/2014/main" id="{FC4EB9DD-1DDD-4A62-9B81-0530E1C8C506}"/>
              </a:ext>
            </a:extLst>
          </p:cNvPr>
          <p:cNvSpPr>
            <a:spLocks noGrp="1"/>
          </p:cNvSpPr>
          <p:nvPr>
            <p:ph type="pic" sz="quarter" idx="127" hasCustomPrompt="1"/>
          </p:nvPr>
        </p:nvSpPr>
        <p:spPr>
          <a:xfrm>
            <a:off x="5395639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92" name="Textplatzhalter 3">
            <a:extLst>
              <a:ext uri="{FF2B5EF4-FFF2-40B4-BE49-F238E27FC236}">
                <a16:creationId xmlns:a16="http://schemas.microsoft.com/office/drawing/2014/main" id="{948DF64D-3DD7-4A9A-84D1-E6A871A20C87}"/>
              </a:ext>
            </a:extLst>
          </p:cNvPr>
          <p:cNvSpPr>
            <a:spLocks noGrp="1"/>
          </p:cNvSpPr>
          <p:nvPr>
            <p:ph type="body" sz="quarter" idx="129"/>
          </p:nvPr>
        </p:nvSpPr>
        <p:spPr>
          <a:xfrm>
            <a:off x="5395639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3" name="Bildplatzhalter 91">
            <a:extLst>
              <a:ext uri="{FF2B5EF4-FFF2-40B4-BE49-F238E27FC236}">
                <a16:creationId xmlns:a16="http://schemas.microsoft.com/office/drawing/2014/main" id="{B7BC02AD-9465-4B86-B6FB-954263A432B3}"/>
              </a:ext>
            </a:extLst>
          </p:cNvPr>
          <p:cNvSpPr>
            <a:spLocks noGrp="1"/>
          </p:cNvSpPr>
          <p:nvPr>
            <p:ph type="pic" sz="quarter" idx="130" hasCustomPrompt="1"/>
          </p:nvPr>
        </p:nvSpPr>
        <p:spPr>
          <a:xfrm>
            <a:off x="7041578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95" name="Textplatzhalter 3">
            <a:extLst>
              <a:ext uri="{FF2B5EF4-FFF2-40B4-BE49-F238E27FC236}">
                <a16:creationId xmlns:a16="http://schemas.microsoft.com/office/drawing/2014/main" id="{009046D3-243F-48D2-80C0-5985DD90DD5E}"/>
              </a:ext>
            </a:extLst>
          </p:cNvPr>
          <p:cNvSpPr>
            <a:spLocks noGrp="1"/>
          </p:cNvSpPr>
          <p:nvPr>
            <p:ph type="body" sz="quarter" idx="132"/>
          </p:nvPr>
        </p:nvSpPr>
        <p:spPr>
          <a:xfrm>
            <a:off x="7041578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6" name="Bildplatzhalter 91">
            <a:extLst>
              <a:ext uri="{FF2B5EF4-FFF2-40B4-BE49-F238E27FC236}">
                <a16:creationId xmlns:a16="http://schemas.microsoft.com/office/drawing/2014/main" id="{7FA8355F-FAF5-4A7A-8C1A-B26A3FBEFF32}"/>
              </a:ext>
            </a:extLst>
          </p:cNvPr>
          <p:cNvSpPr>
            <a:spLocks noGrp="1"/>
          </p:cNvSpPr>
          <p:nvPr>
            <p:ph type="pic" sz="quarter" idx="133" hasCustomPrompt="1"/>
          </p:nvPr>
        </p:nvSpPr>
        <p:spPr>
          <a:xfrm>
            <a:off x="8687518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198" name="Textplatzhalter 3">
            <a:extLst>
              <a:ext uri="{FF2B5EF4-FFF2-40B4-BE49-F238E27FC236}">
                <a16:creationId xmlns:a16="http://schemas.microsoft.com/office/drawing/2014/main" id="{392BF0BC-4952-4B4C-8287-1C98C6E96DE8}"/>
              </a:ext>
            </a:extLst>
          </p:cNvPr>
          <p:cNvSpPr>
            <a:spLocks noGrp="1"/>
          </p:cNvSpPr>
          <p:nvPr>
            <p:ph type="body" sz="quarter" idx="135"/>
          </p:nvPr>
        </p:nvSpPr>
        <p:spPr>
          <a:xfrm>
            <a:off x="8687518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9" name="Bildplatzhalter 91">
            <a:extLst>
              <a:ext uri="{FF2B5EF4-FFF2-40B4-BE49-F238E27FC236}">
                <a16:creationId xmlns:a16="http://schemas.microsoft.com/office/drawing/2014/main" id="{CB702084-40D7-48DE-87AD-A8A20A0FC6B0}"/>
              </a:ext>
            </a:extLst>
          </p:cNvPr>
          <p:cNvSpPr>
            <a:spLocks noGrp="1"/>
          </p:cNvSpPr>
          <p:nvPr>
            <p:ph type="pic" sz="quarter" idx="136" hasCustomPrompt="1"/>
          </p:nvPr>
        </p:nvSpPr>
        <p:spPr>
          <a:xfrm>
            <a:off x="10346366" y="3384171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01" name="Textplatzhalter 3">
            <a:extLst>
              <a:ext uri="{FF2B5EF4-FFF2-40B4-BE49-F238E27FC236}">
                <a16:creationId xmlns:a16="http://schemas.microsoft.com/office/drawing/2014/main" id="{7934507A-6441-4E6D-B46B-9E92002E7782}"/>
              </a:ext>
            </a:extLst>
          </p:cNvPr>
          <p:cNvSpPr>
            <a:spLocks noGrp="1"/>
          </p:cNvSpPr>
          <p:nvPr>
            <p:ph type="body" sz="quarter" idx="138"/>
          </p:nvPr>
        </p:nvSpPr>
        <p:spPr>
          <a:xfrm>
            <a:off x="10346366" y="4220248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2" name="Bildplatzhalter 91">
            <a:extLst>
              <a:ext uri="{FF2B5EF4-FFF2-40B4-BE49-F238E27FC236}">
                <a16:creationId xmlns:a16="http://schemas.microsoft.com/office/drawing/2014/main" id="{7CDC4BE1-E03C-4374-869D-A8344669D8C8}"/>
              </a:ext>
            </a:extLst>
          </p:cNvPr>
          <p:cNvSpPr>
            <a:spLocks noGrp="1"/>
          </p:cNvSpPr>
          <p:nvPr>
            <p:ph type="pic" sz="quarter" idx="139" hasCustomPrompt="1"/>
          </p:nvPr>
        </p:nvSpPr>
        <p:spPr>
          <a:xfrm>
            <a:off x="431807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04" name="Textplatzhalter 3">
            <a:extLst>
              <a:ext uri="{FF2B5EF4-FFF2-40B4-BE49-F238E27FC236}">
                <a16:creationId xmlns:a16="http://schemas.microsoft.com/office/drawing/2014/main" id="{580CAE6E-801E-4F9F-9AD2-E60534FDA5E3}"/>
              </a:ext>
            </a:extLst>
          </p:cNvPr>
          <p:cNvSpPr>
            <a:spLocks noGrp="1"/>
          </p:cNvSpPr>
          <p:nvPr>
            <p:ph type="body" sz="quarter" idx="141"/>
          </p:nvPr>
        </p:nvSpPr>
        <p:spPr>
          <a:xfrm>
            <a:off x="431807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5" name="Bildplatzhalter 91">
            <a:extLst>
              <a:ext uri="{FF2B5EF4-FFF2-40B4-BE49-F238E27FC236}">
                <a16:creationId xmlns:a16="http://schemas.microsoft.com/office/drawing/2014/main" id="{E498A3E9-C65B-4675-9621-4200F223F969}"/>
              </a:ext>
            </a:extLst>
          </p:cNvPr>
          <p:cNvSpPr>
            <a:spLocks noGrp="1"/>
          </p:cNvSpPr>
          <p:nvPr>
            <p:ph type="pic" sz="quarter" idx="142" hasCustomPrompt="1"/>
          </p:nvPr>
        </p:nvSpPr>
        <p:spPr>
          <a:xfrm>
            <a:off x="2087163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07" name="Textplatzhalter 3">
            <a:extLst>
              <a:ext uri="{FF2B5EF4-FFF2-40B4-BE49-F238E27FC236}">
                <a16:creationId xmlns:a16="http://schemas.microsoft.com/office/drawing/2014/main" id="{0B5C918B-B73D-4614-9315-D117430075C5}"/>
              </a:ext>
            </a:extLst>
          </p:cNvPr>
          <p:cNvSpPr>
            <a:spLocks noGrp="1"/>
          </p:cNvSpPr>
          <p:nvPr>
            <p:ph type="body" sz="quarter" idx="144"/>
          </p:nvPr>
        </p:nvSpPr>
        <p:spPr>
          <a:xfrm>
            <a:off x="2087163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8" name="Bildplatzhalter 91">
            <a:extLst>
              <a:ext uri="{FF2B5EF4-FFF2-40B4-BE49-F238E27FC236}">
                <a16:creationId xmlns:a16="http://schemas.microsoft.com/office/drawing/2014/main" id="{2B297046-1CC0-4376-9334-3E4FAB704ADA}"/>
              </a:ext>
            </a:extLst>
          </p:cNvPr>
          <p:cNvSpPr>
            <a:spLocks noGrp="1"/>
          </p:cNvSpPr>
          <p:nvPr>
            <p:ph type="pic" sz="quarter" idx="145" hasCustomPrompt="1"/>
          </p:nvPr>
        </p:nvSpPr>
        <p:spPr>
          <a:xfrm>
            <a:off x="3736946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10" name="Textplatzhalter 3">
            <a:extLst>
              <a:ext uri="{FF2B5EF4-FFF2-40B4-BE49-F238E27FC236}">
                <a16:creationId xmlns:a16="http://schemas.microsoft.com/office/drawing/2014/main" id="{BB744631-1D55-4024-BF45-2A0F0CCE6931}"/>
              </a:ext>
            </a:extLst>
          </p:cNvPr>
          <p:cNvSpPr>
            <a:spLocks noGrp="1"/>
          </p:cNvSpPr>
          <p:nvPr>
            <p:ph type="body" sz="quarter" idx="147"/>
          </p:nvPr>
        </p:nvSpPr>
        <p:spPr>
          <a:xfrm>
            <a:off x="3736946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1" name="Bildplatzhalter 91">
            <a:extLst>
              <a:ext uri="{FF2B5EF4-FFF2-40B4-BE49-F238E27FC236}">
                <a16:creationId xmlns:a16="http://schemas.microsoft.com/office/drawing/2014/main" id="{38432555-6A35-4FC5-A9F1-2437C9736E75}"/>
              </a:ext>
            </a:extLst>
          </p:cNvPr>
          <p:cNvSpPr>
            <a:spLocks noGrp="1"/>
          </p:cNvSpPr>
          <p:nvPr>
            <p:ph type="pic" sz="quarter" idx="148" hasCustomPrompt="1"/>
          </p:nvPr>
        </p:nvSpPr>
        <p:spPr>
          <a:xfrm>
            <a:off x="5396070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13" name="Textplatzhalter 3">
            <a:extLst>
              <a:ext uri="{FF2B5EF4-FFF2-40B4-BE49-F238E27FC236}">
                <a16:creationId xmlns:a16="http://schemas.microsoft.com/office/drawing/2014/main" id="{042BEFC4-D76C-4786-80C2-BC962DAE025F}"/>
              </a:ext>
            </a:extLst>
          </p:cNvPr>
          <p:cNvSpPr>
            <a:spLocks noGrp="1"/>
          </p:cNvSpPr>
          <p:nvPr>
            <p:ph type="body" sz="quarter" idx="150"/>
          </p:nvPr>
        </p:nvSpPr>
        <p:spPr>
          <a:xfrm>
            <a:off x="5396070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4" name="Bildplatzhalter 91">
            <a:extLst>
              <a:ext uri="{FF2B5EF4-FFF2-40B4-BE49-F238E27FC236}">
                <a16:creationId xmlns:a16="http://schemas.microsoft.com/office/drawing/2014/main" id="{897BDDDD-B8AA-40AA-9986-B5CBCA1D6CB2}"/>
              </a:ext>
            </a:extLst>
          </p:cNvPr>
          <p:cNvSpPr>
            <a:spLocks noGrp="1"/>
          </p:cNvSpPr>
          <p:nvPr>
            <p:ph type="pic" sz="quarter" idx="151" hasCustomPrompt="1"/>
          </p:nvPr>
        </p:nvSpPr>
        <p:spPr>
          <a:xfrm>
            <a:off x="7042009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16" name="Textplatzhalter 3">
            <a:extLst>
              <a:ext uri="{FF2B5EF4-FFF2-40B4-BE49-F238E27FC236}">
                <a16:creationId xmlns:a16="http://schemas.microsoft.com/office/drawing/2014/main" id="{05257F28-7F90-4EE8-9D36-B1EFDC9F7F1B}"/>
              </a:ext>
            </a:extLst>
          </p:cNvPr>
          <p:cNvSpPr>
            <a:spLocks noGrp="1"/>
          </p:cNvSpPr>
          <p:nvPr>
            <p:ph type="body" sz="quarter" idx="153"/>
          </p:nvPr>
        </p:nvSpPr>
        <p:spPr>
          <a:xfrm>
            <a:off x="7042009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7" name="Bildplatzhalter 91">
            <a:extLst>
              <a:ext uri="{FF2B5EF4-FFF2-40B4-BE49-F238E27FC236}">
                <a16:creationId xmlns:a16="http://schemas.microsoft.com/office/drawing/2014/main" id="{71318B1A-1F63-40D0-ACAE-A5A84BAB2798}"/>
              </a:ext>
            </a:extLst>
          </p:cNvPr>
          <p:cNvSpPr>
            <a:spLocks noGrp="1"/>
          </p:cNvSpPr>
          <p:nvPr>
            <p:ph type="pic" sz="quarter" idx="154" hasCustomPrompt="1"/>
          </p:nvPr>
        </p:nvSpPr>
        <p:spPr>
          <a:xfrm>
            <a:off x="8687947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19" name="Textplatzhalter 3">
            <a:extLst>
              <a:ext uri="{FF2B5EF4-FFF2-40B4-BE49-F238E27FC236}">
                <a16:creationId xmlns:a16="http://schemas.microsoft.com/office/drawing/2014/main" id="{E1C938A4-5269-4F28-AF65-0BAEC203F4B6}"/>
              </a:ext>
            </a:extLst>
          </p:cNvPr>
          <p:cNvSpPr>
            <a:spLocks noGrp="1"/>
          </p:cNvSpPr>
          <p:nvPr>
            <p:ph type="body" sz="quarter" idx="156"/>
          </p:nvPr>
        </p:nvSpPr>
        <p:spPr>
          <a:xfrm>
            <a:off x="8687947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0" name="Bildplatzhalter 91">
            <a:extLst>
              <a:ext uri="{FF2B5EF4-FFF2-40B4-BE49-F238E27FC236}">
                <a16:creationId xmlns:a16="http://schemas.microsoft.com/office/drawing/2014/main" id="{A6F238B9-E6F5-4371-9829-B340ED96324A}"/>
              </a:ext>
            </a:extLst>
          </p:cNvPr>
          <p:cNvSpPr>
            <a:spLocks noGrp="1"/>
          </p:cNvSpPr>
          <p:nvPr>
            <p:ph type="pic" sz="quarter" idx="157" hasCustomPrompt="1"/>
          </p:nvPr>
        </p:nvSpPr>
        <p:spPr>
          <a:xfrm>
            <a:off x="10346795" y="4923667"/>
            <a:ext cx="1412983" cy="7956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2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einfügen</a:t>
            </a:r>
          </a:p>
        </p:txBody>
      </p:sp>
      <p:sp>
        <p:nvSpPr>
          <p:cNvPr id="222" name="Textplatzhalter 3">
            <a:extLst>
              <a:ext uri="{FF2B5EF4-FFF2-40B4-BE49-F238E27FC236}">
                <a16:creationId xmlns:a16="http://schemas.microsoft.com/office/drawing/2014/main" id="{310058F7-7AF5-4E6C-8D0E-524A2C8E321B}"/>
              </a:ext>
            </a:extLst>
          </p:cNvPr>
          <p:cNvSpPr>
            <a:spLocks noGrp="1"/>
          </p:cNvSpPr>
          <p:nvPr>
            <p:ph type="body" sz="quarter" idx="159"/>
          </p:nvPr>
        </p:nvSpPr>
        <p:spPr>
          <a:xfrm>
            <a:off x="10346795" y="5757363"/>
            <a:ext cx="1412983" cy="369776"/>
          </a:xfrm>
        </p:spPr>
        <p:txBody>
          <a:bodyPr tIns="36000"/>
          <a:lstStyle>
            <a:lvl1pPr>
              <a:lnSpc>
                <a:spcPts val="1300"/>
              </a:lnSpc>
              <a:spcBef>
                <a:spcPts val="600"/>
              </a:spcBef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6" name="Textplatzhalter 5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327958" y="2121144"/>
            <a:ext cx="7933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78" name="Textplatzhalter 5"/>
          <p:cNvSpPr>
            <a:spLocks noGrp="1"/>
          </p:cNvSpPr>
          <p:nvPr>
            <p:ph type="body" sz="quarter" idx="160" hasCustomPrompt="1"/>
          </p:nvPr>
        </p:nvSpPr>
        <p:spPr>
          <a:xfrm rot="16200000">
            <a:off x="1326808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79" name="Textplatzhalter 5"/>
          <p:cNvSpPr>
            <a:spLocks noGrp="1"/>
          </p:cNvSpPr>
          <p:nvPr>
            <p:ph type="body" sz="quarter" idx="161" hasCustomPrompt="1"/>
          </p:nvPr>
        </p:nvSpPr>
        <p:spPr>
          <a:xfrm rot="16200000">
            <a:off x="1326808" y="5201285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80" name="Textplatzhalter 5"/>
          <p:cNvSpPr>
            <a:spLocks noGrp="1"/>
          </p:cNvSpPr>
          <p:nvPr>
            <p:ph type="body" sz="quarter" idx="162" hasCustomPrompt="1"/>
          </p:nvPr>
        </p:nvSpPr>
        <p:spPr>
          <a:xfrm rot="16200000">
            <a:off x="2982164" y="2122294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81" name="Textplatzhalter 5"/>
          <p:cNvSpPr>
            <a:spLocks noGrp="1"/>
          </p:cNvSpPr>
          <p:nvPr>
            <p:ph type="body" sz="quarter" idx="163" hasCustomPrompt="1"/>
          </p:nvPr>
        </p:nvSpPr>
        <p:spPr>
          <a:xfrm rot="16200000">
            <a:off x="2982164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0" name="Textplatzhalter 5"/>
          <p:cNvSpPr>
            <a:spLocks noGrp="1"/>
          </p:cNvSpPr>
          <p:nvPr>
            <p:ph type="body" sz="quarter" idx="164" hasCustomPrompt="1"/>
          </p:nvPr>
        </p:nvSpPr>
        <p:spPr>
          <a:xfrm rot="16200000">
            <a:off x="2982164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1" name="Textplatzhalter 5"/>
          <p:cNvSpPr>
            <a:spLocks noGrp="1"/>
          </p:cNvSpPr>
          <p:nvPr>
            <p:ph type="body" sz="quarter" idx="165" hasCustomPrompt="1"/>
          </p:nvPr>
        </p:nvSpPr>
        <p:spPr>
          <a:xfrm rot="16200000">
            <a:off x="4631947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3" name="Textplatzhalter 5"/>
          <p:cNvSpPr>
            <a:spLocks noGrp="1"/>
          </p:cNvSpPr>
          <p:nvPr>
            <p:ph type="body" sz="quarter" idx="166" hasCustomPrompt="1"/>
          </p:nvPr>
        </p:nvSpPr>
        <p:spPr>
          <a:xfrm rot="16200000">
            <a:off x="4631947" y="3661790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4" name="Textplatzhalter 5"/>
          <p:cNvSpPr>
            <a:spLocks noGrp="1"/>
          </p:cNvSpPr>
          <p:nvPr>
            <p:ph type="body" sz="quarter" idx="167" hasCustomPrompt="1"/>
          </p:nvPr>
        </p:nvSpPr>
        <p:spPr>
          <a:xfrm rot="16200000">
            <a:off x="4631947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5" name="Textplatzhalter 5"/>
          <p:cNvSpPr>
            <a:spLocks noGrp="1"/>
          </p:cNvSpPr>
          <p:nvPr>
            <p:ph type="body" sz="quarter" idx="168" hasCustomPrompt="1"/>
          </p:nvPr>
        </p:nvSpPr>
        <p:spPr>
          <a:xfrm rot="16200000">
            <a:off x="6291071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6" name="Textplatzhalter 5"/>
          <p:cNvSpPr>
            <a:spLocks noGrp="1"/>
          </p:cNvSpPr>
          <p:nvPr>
            <p:ph type="body" sz="quarter" idx="169" hasCustomPrompt="1"/>
          </p:nvPr>
        </p:nvSpPr>
        <p:spPr>
          <a:xfrm rot="16200000">
            <a:off x="6291071" y="3661790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7" name="Textplatzhalter 5"/>
          <p:cNvSpPr>
            <a:spLocks noGrp="1"/>
          </p:cNvSpPr>
          <p:nvPr>
            <p:ph type="body" sz="quarter" idx="170" hasCustomPrompt="1"/>
          </p:nvPr>
        </p:nvSpPr>
        <p:spPr>
          <a:xfrm rot="16200000">
            <a:off x="6291071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98" name="Textplatzhalter 5"/>
          <p:cNvSpPr>
            <a:spLocks noGrp="1"/>
          </p:cNvSpPr>
          <p:nvPr>
            <p:ph type="body" sz="quarter" idx="171" hasCustomPrompt="1"/>
          </p:nvPr>
        </p:nvSpPr>
        <p:spPr>
          <a:xfrm rot="16200000">
            <a:off x="7937010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0" name="Textplatzhalter 5"/>
          <p:cNvSpPr>
            <a:spLocks noGrp="1"/>
          </p:cNvSpPr>
          <p:nvPr>
            <p:ph type="body" sz="quarter" idx="172" hasCustomPrompt="1"/>
          </p:nvPr>
        </p:nvSpPr>
        <p:spPr>
          <a:xfrm rot="16200000">
            <a:off x="7937010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1" name="Textplatzhalter 5"/>
          <p:cNvSpPr>
            <a:spLocks noGrp="1"/>
          </p:cNvSpPr>
          <p:nvPr>
            <p:ph type="body" sz="quarter" idx="173" hasCustomPrompt="1"/>
          </p:nvPr>
        </p:nvSpPr>
        <p:spPr>
          <a:xfrm rot="16200000">
            <a:off x="7937010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2" name="Textplatzhalter 5"/>
          <p:cNvSpPr>
            <a:spLocks noGrp="1"/>
          </p:cNvSpPr>
          <p:nvPr>
            <p:ph type="body" sz="quarter" idx="174" hasCustomPrompt="1"/>
          </p:nvPr>
        </p:nvSpPr>
        <p:spPr>
          <a:xfrm rot="16200000">
            <a:off x="9582949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3" name="Textplatzhalter 5"/>
          <p:cNvSpPr>
            <a:spLocks noGrp="1"/>
          </p:cNvSpPr>
          <p:nvPr>
            <p:ph type="body" sz="quarter" idx="175" hasCustomPrompt="1"/>
          </p:nvPr>
        </p:nvSpPr>
        <p:spPr>
          <a:xfrm rot="16200000">
            <a:off x="9582949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4" name="Textplatzhalter 5"/>
          <p:cNvSpPr>
            <a:spLocks noGrp="1"/>
          </p:cNvSpPr>
          <p:nvPr>
            <p:ph type="body" sz="quarter" idx="176" hasCustomPrompt="1"/>
          </p:nvPr>
        </p:nvSpPr>
        <p:spPr>
          <a:xfrm rot="16200000">
            <a:off x="9582949" y="5201285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5" name="Textplatzhalter 5"/>
          <p:cNvSpPr>
            <a:spLocks noGrp="1"/>
          </p:cNvSpPr>
          <p:nvPr>
            <p:ph type="body" sz="quarter" idx="177" hasCustomPrompt="1"/>
          </p:nvPr>
        </p:nvSpPr>
        <p:spPr>
          <a:xfrm rot="16200000">
            <a:off x="11241797" y="2122293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6" name="Textplatzhalter 5"/>
          <p:cNvSpPr>
            <a:spLocks noGrp="1"/>
          </p:cNvSpPr>
          <p:nvPr>
            <p:ph type="body" sz="quarter" idx="178" hasCustomPrompt="1"/>
          </p:nvPr>
        </p:nvSpPr>
        <p:spPr>
          <a:xfrm rot="16200000">
            <a:off x="11241797" y="3661789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107" name="Textplatzhalter 5"/>
          <p:cNvSpPr>
            <a:spLocks noGrp="1"/>
          </p:cNvSpPr>
          <p:nvPr>
            <p:ph type="body" sz="quarter" idx="179" hasCustomPrompt="1"/>
          </p:nvPr>
        </p:nvSpPr>
        <p:spPr>
          <a:xfrm rot="16200000">
            <a:off x="11241797" y="5201286"/>
            <a:ext cx="7956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90A96F-CD55-4126-8082-56580A75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505BF9-C775-4DD4-A540-14037DA8B399}"/>
              </a:ext>
            </a:extLst>
          </p:cNvPr>
          <p:cNvSpPr>
            <a:spLocks noGrp="1"/>
          </p:cNvSpPr>
          <p:nvPr>
            <p:ph type="ftr" sz="quarter" idx="18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F160EA-09C8-317F-99A8-6FC8A9455C31}"/>
              </a:ext>
            </a:extLst>
          </p:cNvPr>
          <p:cNvSpPr>
            <a:spLocks noGrp="1"/>
          </p:cNvSpPr>
          <p:nvPr>
            <p:ph type="sldNum" sz="quarter" idx="18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FA148CE9-9CF1-AA39-7C56-7C4784CD26AF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A9C47-C622-0FCF-B5A8-FFAA3330CB93}"/>
              </a:ext>
            </a:extLst>
          </p:cNvPr>
          <p:cNvSpPr>
            <a:spLocks noGrp="1"/>
          </p:cNvSpPr>
          <p:nvPr>
            <p:ph type="dt" sz="half" idx="18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02CAE854-4AB1-492F-B4B9-90DF3338A50B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0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- viol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A420254A-4EFC-411C-99B4-D1C633721DB3}"/>
              </a:ext>
            </a:extLst>
          </p:cNvPr>
          <p:cNvSpPr/>
          <p:nvPr userDrawn="1"/>
        </p:nvSpPr>
        <p:spPr>
          <a:xfrm>
            <a:off x="0" y="1"/>
            <a:ext cx="12192000" cy="6858006"/>
          </a:xfrm>
          <a:prstGeom prst="rect">
            <a:avLst/>
          </a:prstGeom>
          <a:solidFill>
            <a:srgbClr val="710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860800"/>
            <a:ext cx="11328400" cy="245452"/>
          </a:xfrm>
        </p:spPr>
        <p:txBody>
          <a:bodyPr/>
          <a:lstStyle>
            <a:lvl1pPr algn="ctr">
              <a:lnSpc>
                <a:spcPts val="21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2562776"/>
            <a:ext cx="11328401" cy="1107996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violettem Hintergrund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EDC723A-94E8-8CC0-DF4A-E20C4B89F30F}"/>
              </a:ext>
            </a:extLst>
          </p:cNvPr>
          <p:cNvGrpSpPr/>
          <p:nvPr userDrawn="1"/>
        </p:nvGrpSpPr>
        <p:grpSpPr>
          <a:xfrm>
            <a:off x="10704512" y="140026"/>
            <a:ext cx="1055700" cy="367898"/>
            <a:chOff x="10704512" y="140026"/>
            <a:chExt cx="1055700" cy="367898"/>
          </a:xfrm>
        </p:grpSpPr>
        <p:grpSp>
          <p:nvGrpSpPr>
            <p:cNvPr id="32" name="Grafik 19">
              <a:extLst>
                <a:ext uri="{FF2B5EF4-FFF2-40B4-BE49-F238E27FC236}">
                  <a16:creationId xmlns:a16="http://schemas.microsoft.com/office/drawing/2014/main" id="{9313135E-8C20-D699-0304-DDA8688B3C45}"/>
                </a:ext>
              </a:extLst>
            </p:cNvPr>
            <p:cNvGrpSpPr/>
            <p:nvPr/>
          </p:nvGrpSpPr>
          <p:grpSpPr>
            <a:xfrm>
              <a:off x="11298764" y="279249"/>
              <a:ext cx="461448" cy="90582"/>
              <a:chOff x="11298764" y="279249"/>
              <a:chExt cx="461448" cy="90582"/>
            </a:xfrm>
            <a:solidFill>
              <a:schemeClr val="bg2"/>
            </a:solidFill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2D3FDA28-AF8C-895B-881E-C46548E4B2AE}"/>
                  </a:ext>
                </a:extLst>
              </p:cNvPr>
              <p:cNvSpPr/>
              <p:nvPr/>
            </p:nvSpPr>
            <p:spPr>
              <a:xfrm>
                <a:off x="11298764" y="279249"/>
                <a:ext cx="108207" cy="89088"/>
              </a:xfrm>
              <a:custGeom>
                <a:avLst/>
                <a:gdLst>
                  <a:gd name="connsiteX0" fmla="*/ 73091 w 108207"/>
                  <a:gd name="connsiteY0" fmla="*/ 52858 h 89088"/>
                  <a:gd name="connsiteX1" fmla="*/ 54229 w 108207"/>
                  <a:gd name="connsiteY1" fmla="*/ 15637 h 89088"/>
                  <a:gd name="connsiteX2" fmla="*/ 35368 w 108207"/>
                  <a:gd name="connsiteY2" fmla="*/ 52858 h 89088"/>
                  <a:gd name="connsiteX3" fmla="*/ 73091 w 108207"/>
                  <a:gd name="connsiteY3" fmla="*/ 52858 h 89088"/>
                  <a:gd name="connsiteX4" fmla="*/ 0 w 108207"/>
                  <a:gd name="connsiteY4" fmla="*/ 89089 h 89088"/>
                  <a:gd name="connsiteX5" fmla="*/ 45416 w 108207"/>
                  <a:gd name="connsiteY5" fmla="*/ 0 h 89088"/>
                  <a:gd name="connsiteX6" fmla="*/ 62914 w 108207"/>
                  <a:gd name="connsiteY6" fmla="*/ 0 h 89088"/>
                  <a:gd name="connsiteX7" fmla="*/ 108208 w 108207"/>
                  <a:gd name="connsiteY7" fmla="*/ 89089 h 89088"/>
                  <a:gd name="connsiteX8" fmla="*/ 91329 w 108207"/>
                  <a:gd name="connsiteY8" fmla="*/ 89089 h 89088"/>
                  <a:gd name="connsiteX9" fmla="*/ 80037 w 108207"/>
                  <a:gd name="connsiteY9" fmla="*/ 66757 h 89088"/>
                  <a:gd name="connsiteX10" fmla="*/ 28293 w 108207"/>
                  <a:gd name="connsiteY10" fmla="*/ 66757 h 89088"/>
                  <a:gd name="connsiteX11" fmla="*/ 17001 w 108207"/>
                  <a:gd name="connsiteY11" fmla="*/ 89089 h 89088"/>
                  <a:gd name="connsiteX12" fmla="*/ 0 w 108207"/>
                  <a:gd name="connsiteY12" fmla="*/ 89089 h 8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207" h="89088">
                    <a:moveTo>
                      <a:pt x="73091" y="52858"/>
                    </a:moveTo>
                    <a:lnTo>
                      <a:pt x="54229" y="15637"/>
                    </a:lnTo>
                    <a:lnTo>
                      <a:pt x="35368" y="52858"/>
                    </a:lnTo>
                    <a:lnTo>
                      <a:pt x="73091" y="52858"/>
                    </a:lnTo>
                    <a:close/>
                    <a:moveTo>
                      <a:pt x="0" y="89089"/>
                    </a:moveTo>
                    <a:lnTo>
                      <a:pt x="45416" y="0"/>
                    </a:lnTo>
                    <a:lnTo>
                      <a:pt x="62914" y="0"/>
                    </a:lnTo>
                    <a:lnTo>
                      <a:pt x="108208" y="89089"/>
                    </a:lnTo>
                    <a:lnTo>
                      <a:pt x="91329" y="89089"/>
                    </a:lnTo>
                    <a:lnTo>
                      <a:pt x="80037" y="66757"/>
                    </a:lnTo>
                    <a:lnTo>
                      <a:pt x="28293" y="66757"/>
                    </a:lnTo>
                    <a:lnTo>
                      <a:pt x="17001" y="89089"/>
                    </a:lnTo>
                    <a:lnTo>
                      <a:pt x="0" y="8908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A4D5BA3-B8CD-0ADB-3B47-BF07A1B0B33B}"/>
                  </a:ext>
                </a:extLst>
              </p:cNvPr>
              <p:cNvSpPr/>
              <p:nvPr/>
            </p:nvSpPr>
            <p:spPr>
              <a:xfrm>
                <a:off x="11652004" y="279249"/>
                <a:ext cx="108207" cy="89088"/>
              </a:xfrm>
              <a:custGeom>
                <a:avLst/>
                <a:gdLst>
                  <a:gd name="connsiteX0" fmla="*/ 73091 w 108207"/>
                  <a:gd name="connsiteY0" fmla="*/ 52858 h 89088"/>
                  <a:gd name="connsiteX1" fmla="*/ 54229 w 108207"/>
                  <a:gd name="connsiteY1" fmla="*/ 15637 h 89088"/>
                  <a:gd name="connsiteX2" fmla="*/ 35368 w 108207"/>
                  <a:gd name="connsiteY2" fmla="*/ 52858 h 89088"/>
                  <a:gd name="connsiteX3" fmla="*/ 73091 w 108207"/>
                  <a:gd name="connsiteY3" fmla="*/ 52858 h 89088"/>
                  <a:gd name="connsiteX4" fmla="*/ 0 w 108207"/>
                  <a:gd name="connsiteY4" fmla="*/ 89089 h 89088"/>
                  <a:gd name="connsiteX5" fmla="*/ 45417 w 108207"/>
                  <a:gd name="connsiteY5" fmla="*/ 0 h 89088"/>
                  <a:gd name="connsiteX6" fmla="*/ 62914 w 108207"/>
                  <a:gd name="connsiteY6" fmla="*/ 0 h 89088"/>
                  <a:gd name="connsiteX7" fmla="*/ 108208 w 108207"/>
                  <a:gd name="connsiteY7" fmla="*/ 89089 h 89088"/>
                  <a:gd name="connsiteX8" fmla="*/ 91329 w 108207"/>
                  <a:gd name="connsiteY8" fmla="*/ 89089 h 89088"/>
                  <a:gd name="connsiteX9" fmla="*/ 80037 w 108207"/>
                  <a:gd name="connsiteY9" fmla="*/ 66757 h 89088"/>
                  <a:gd name="connsiteX10" fmla="*/ 28293 w 108207"/>
                  <a:gd name="connsiteY10" fmla="*/ 66757 h 89088"/>
                  <a:gd name="connsiteX11" fmla="*/ 17001 w 108207"/>
                  <a:gd name="connsiteY11" fmla="*/ 89089 h 89088"/>
                  <a:gd name="connsiteX12" fmla="*/ 0 w 108207"/>
                  <a:gd name="connsiteY12" fmla="*/ 89089 h 8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207" h="89088">
                    <a:moveTo>
                      <a:pt x="73091" y="52858"/>
                    </a:moveTo>
                    <a:lnTo>
                      <a:pt x="54229" y="15637"/>
                    </a:lnTo>
                    <a:lnTo>
                      <a:pt x="35368" y="52858"/>
                    </a:lnTo>
                    <a:lnTo>
                      <a:pt x="73091" y="52858"/>
                    </a:lnTo>
                    <a:close/>
                    <a:moveTo>
                      <a:pt x="0" y="89089"/>
                    </a:moveTo>
                    <a:lnTo>
                      <a:pt x="45417" y="0"/>
                    </a:lnTo>
                    <a:lnTo>
                      <a:pt x="62914" y="0"/>
                    </a:lnTo>
                    <a:lnTo>
                      <a:pt x="108208" y="89089"/>
                    </a:lnTo>
                    <a:lnTo>
                      <a:pt x="91329" y="89089"/>
                    </a:lnTo>
                    <a:lnTo>
                      <a:pt x="80037" y="66757"/>
                    </a:lnTo>
                    <a:lnTo>
                      <a:pt x="28293" y="66757"/>
                    </a:lnTo>
                    <a:lnTo>
                      <a:pt x="17001" y="89089"/>
                    </a:lnTo>
                    <a:lnTo>
                      <a:pt x="0" y="8908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71DB0F2F-AD75-1979-08EF-B3BD5EDCA267}"/>
                  </a:ext>
                </a:extLst>
              </p:cNvPr>
              <p:cNvSpPr/>
              <p:nvPr/>
            </p:nvSpPr>
            <p:spPr>
              <a:xfrm>
                <a:off x="11413128" y="279256"/>
                <a:ext cx="90337" cy="90576"/>
              </a:xfrm>
              <a:custGeom>
                <a:avLst/>
                <a:gdLst>
                  <a:gd name="connsiteX0" fmla="*/ 74456 w 90337"/>
                  <a:gd name="connsiteY0" fmla="*/ 0 h 90576"/>
                  <a:gd name="connsiteX1" fmla="*/ 90337 w 90337"/>
                  <a:gd name="connsiteY1" fmla="*/ 0 h 90576"/>
                  <a:gd name="connsiteX2" fmla="*/ 90337 w 90337"/>
                  <a:gd name="connsiteY2" fmla="*/ 89089 h 90576"/>
                  <a:gd name="connsiteX3" fmla="*/ 74456 w 90337"/>
                  <a:gd name="connsiteY3" fmla="*/ 89089 h 90576"/>
                  <a:gd name="connsiteX4" fmla="*/ 74456 w 90337"/>
                  <a:gd name="connsiteY4" fmla="*/ 75686 h 90576"/>
                  <a:gd name="connsiteX5" fmla="*/ 58819 w 90337"/>
                  <a:gd name="connsiteY5" fmla="*/ 86794 h 90576"/>
                  <a:gd name="connsiteX6" fmla="*/ 39958 w 90337"/>
                  <a:gd name="connsiteY6" fmla="*/ 90576 h 90576"/>
                  <a:gd name="connsiteX7" fmla="*/ 11169 w 90337"/>
                  <a:gd name="connsiteY7" fmla="*/ 78972 h 90576"/>
                  <a:gd name="connsiteX8" fmla="*/ 0 w 90337"/>
                  <a:gd name="connsiteY8" fmla="*/ 47148 h 90576"/>
                  <a:gd name="connsiteX9" fmla="*/ 0 w 90337"/>
                  <a:gd name="connsiteY9" fmla="*/ 0 h 90576"/>
                  <a:gd name="connsiteX10" fmla="*/ 15881 w 90337"/>
                  <a:gd name="connsiteY10" fmla="*/ 0 h 90576"/>
                  <a:gd name="connsiteX11" fmla="*/ 15881 w 90337"/>
                  <a:gd name="connsiteY11" fmla="*/ 45410 h 90576"/>
                  <a:gd name="connsiteX12" fmla="*/ 23140 w 90337"/>
                  <a:gd name="connsiteY12" fmla="*/ 68673 h 90576"/>
                  <a:gd name="connsiteX13" fmla="*/ 45166 w 90337"/>
                  <a:gd name="connsiteY13" fmla="*/ 76304 h 90576"/>
                  <a:gd name="connsiteX14" fmla="*/ 65949 w 90337"/>
                  <a:gd name="connsiteY14" fmla="*/ 67124 h 90576"/>
                  <a:gd name="connsiteX15" fmla="*/ 74450 w 90337"/>
                  <a:gd name="connsiteY15" fmla="*/ 41316 h 90576"/>
                  <a:gd name="connsiteX16" fmla="*/ 74450 w 90337"/>
                  <a:gd name="connsiteY16" fmla="*/ 0 h 9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0337" h="90576">
                    <a:moveTo>
                      <a:pt x="74456" y="0"/>
                    </a:moveTo>
                    <a:lnTo>
                      <a:pt x="90337" y="0"/>
                    </a:lnTo>
                    <a:lnTo>
                      <a:pt x="90337" y="89089"/>
                    </a:lnTo>
                    <a:lnTo>
                      <a:pt x="74456" y="89089"/>
                    </a:lnTo>
                    <a:lnTo>
                      <a:pt x="74456" y="75686"/>
                    </a:lnTo>
                    <a:cubicBezTo>
                      <a:pt x="69572" y="80564"/>
                      <a:pt x="64364" y="84266"/>
                      <a:pt x="58819" y="86794"/>
                    </a:cubicBezTo>
                    <a:cubicBezTo>
                      <a:pt x="53275" y="89315"/>
                      <a:pt x="46989" y="90576"/>
                      <a:pt x="39958" y="90576"/>
                    </a:cubicBezTo>
                    <a:cubicBezTo>
                      <a:pt x="28207" y="90576"/>
                      <a:pt x="18611" y="86708"/>
                      <a:pt x="11169" y="78972"/>
                    </a:cubicBezTo>
                    <a:cubicBezTo>
                      <a:pt x="3721" y="71237"/>
                      <a:pt x="0" y="60631"/>
                      <a:pt x="0" y="47148"/>
                    </a:cubicBezTo>
                    <a:lnTo>
                      <a:pt x="0" y="0"/>
                    </a:lnTo>
                    <a:lnTo>
                      <a:pt x="15881" y="0"/>
                    </a:lnTo>
                    <a:lnTo>
                      <a:pt x="15881" y="45410"/>
                    </a:lnTo>
                    <a:cubicBezTo>
                      <a:pt x="15881" y="55833"/>
                      <a:pt x="18299" y="63587"/>
                      <a:pt x="23140" y="68673"/>
                    </a:cubicBezTo>
                    <a:cubicBezTo>
                      <a:pt x="27981" y="73758"/>
                      <a:pt x="35325" y="76304"/>
                      <a:pt x="45166" y="76304"/>
                    </a:cubicBezTo>
                    <a:cubicBezTo>
                      <a:pt x="53354" y="76304"/>
                      <a:pt x="60282" y="73244"/>
                      <a:pt x="65949" y="67124"/>
                    </a:cubicBezTo>
                    <a:cubicBezTo>
                      <a:pt x="71616" y="61004"/>
                      <a:pt x="74450" y="52399"/>
                      <a:pt x="74450" y="41316"/>
                    </a:cubicBezTo>
                    <a:lnTo>
                      <a:pt x="74450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718DECE7-09AE-BED0-7C30-5DE785973FC8}"/>
                  </a:ext>
                </a:extLst>
              </p:cNvPr>
              <p:cNvSpPr/>
              <p:nvPr/>
            </p:nvSpPr>
            <p:spPr>
              <a:xfrm>
                <a:off x="11526421" y="279256"/>
                <a:ext cx="112681" cy="89082"/>
              </a:xfrm>
              <a:custGeom>
                <a:avLst/>
                <a:gdLst>
                  <a:gd name="connsiteX0" fmla="*/ 97167 w 112681"/>
                  <a:gd name="connsiteY0" fmla="*/ 14394 h 89082"/>
                  <a:gd name="connsiteX1" fmla="*/ 62791 w 112681"/>
                  <a:gd name="connsiteY1" fmla="*/ 89083 h 89082"/>
                  <a:gd name="connsiteX2" fmla="*/ 49890 w 112681"/>
                  <a:gd name="connsiteY2" fmla="*/ 89083 h 89082"/>
                  <a:gd name="connsiteX3" fmla="*/ 15514 w 112681"/>
                  <a:gd name="connsiteY3" fmla="*/ 14394 h 89082"/>
                  <a:gd name="connsiteX4" fmla="*/ 15514 w 112681"/>
                  <a:gd name="connsiteY4" fmla="*/ 89083 h 89082"/>
                  <a:gd name="connsiteX5" fmla="*/ 0 w 112681"/>
                  <a:gd name="connsiteY5" fmla="*/ 89083 h 89082"/>
                  <a:gd name="connsiteX6" fmla="*/ 0 w 112681"/>
                  <a:gd name="connsiteY6" fmla="*/ 0 h 89082"/>
                  <a:gd name="connsiteX7" fmla="*/ 24572 w 112681"/>
                  <a:gd name="connsiteY7" fmla="*/ 0 h 89082"/>
                  <a:gd name="connsiteX8" fmla="*/ 56592 w 112681"/>
                  <a:gd name="connsiteY8" fmla="*/ 69731 h 89082"/>
                  <a:gd name="connsiteX9" fmla="*/ 88605 w 112681"/>
                  <a:gd name="connsiteY9" fmla="*/ 0 h 89082"/>
                  <a:gd name="connsiteX10" fmla="*/ 112681 w 112681"/>
                  <a:gd name="connsiteY10" fmla="*/ 0 h 89082"/>
                  <a:gd name="connsiteX11" fmla="*/ 112681 w 112681"/>
                  <a:gd name="connsiteY11" fmla="*/ 89083 h 89082"/>
                  <a:gd name="connsiteX12" fmla="*/ 97167 w 112681"/>
                  <a:gd name="connsiteY12" fmla="*/ 89083 h 89082"/>
                  <a:gd name="connsiteX13" fmla="*/ 97167 w 112681"/>
                  <a:gd name="connsiteY13" fmla="*/ 14394 h 8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2681" h="89082">
                    <a:moveTo>
                      <a:pt x="97167" y="14394"/>
                    </a:moveTo>
                    <a:lnTo>
                      <a:pt x="62791" y="89083"/>
                    </a:lnTo>
                    <a:lnTo>
                      <a:pt x="49890" y="89083"/>
                    </a:lnTo>
                    <a:lnTo>
                      <a:pt x="15514" y="14394"/>
                    </a:lnTo>
                    <a:lnTo>
                      <a:pt x="15514" y="89083"/>
                    </a:lnTo>
                    <a:lnTo>
                      <a:pt x="0" y="89083"/>
                    </a:lnTo>
                    <a:lnTo>
                      <a:pt x="0" y="0"/>
                    </a:lnTo>
                    <a:lnTo>
                      <a:pt x="24572" y="0"/>
                    </a:lnTo>
                    <a:lnTo>
                      <a:pt x="56592" y="69731"/>
                    </a:lnTo>
                    <a:lnTo>
                      <a:pt x="88605" y="0"/>
                    </a:lnTo>
                    <a:lnTo>
                      <a:pt x="112681" y="0"/>
                    </a:lnTo>
                    <a:lnTo>
                      <a:pt x="112681" y="89083"/>
                    </a:lnTo>
                    <a:lnTo>
                      <a:pt x="97167" y="89083"/>
                    </a:lnTo>
                    <a:lnTo>
                      <a:pt x="97167" y="14394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8063C7D7-3651-DDF3-CC0D-FA14E6B4A194}"/>
                </a:ext>
              </a:extLst>
            </p:cNvPr>
            <p:cNvGrpSpPr/>
            <p:nvPr userDrawn="1"/>
          </p:nvGrpSpPr>
          <p:grpSpPr>
            <a:xfrm>
              <a:off x="10704512" y="140026"/>
              <a:ext cx="490368" cy="367898"/>
              <a:chOff x="10124256" y="1009269"/>
              <a:chExt cx="490368" cy="367898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D432FFEB-95B5-D45A-B967-1408599DBF79}"/>
                  </a:ext>
                </a:extLst>
              </p:cNvPr>
              <p:cNvSpPr/>
              <p:nvPr/>
            </p:nvSpPr>
            <p:spPr>
              <a:xfrm>
                <a:off x="10369440" y="1009269"/>
                <a:ext cx="122539" cy="122609"/>
              </a:xfrm>
              <a:custGeom>
                <a:avLst/>
                <a:gdLst>
                  <a:gd name="connsiteX0" fmla="*/ 122540 w 122539"/>
                  <a:gd name="connsiteY0" fmla="*/ 122610 h 122609"/>
                  <a:gd name="connsiteX1" fmla="*/ 122540 w 122539"/>
                  <a:gd name="connsiteY1" fmla="*/ 0 h 122609"/>
                  <a:gd name="connsiteX2" fmla="*/ 0 w 122539"/>
                  <a:gd name="connsiteY2" fmla="*/ 122610 h 122609"/>
                  <a:gd name="connsiteX3" fmla="*/ 122540 w 122539"/>
                  <a:gd name="connsiteY3" fmla="*/ 122610 h 12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39" h="122609">
                    <a:moveTo>
                      <a:pt x="122540" y="122610"/>
                    </a:moveTo>
                    <a:lnTo>
                      <a:pt x="122540" y="0"/>
                    </a:lnTo>
                    <a:lnTo>
                      <a:pt x="0" y="122610"/>
                    </a:lnTo>
                    <a:lnTo>
                      <a:pt x="122540" y="122610"/>
                    </a:lnTo>
                    <a:close/>
                  </a:path>
                </a:pathLst>
              </a:custGeom>
              <a:solidFill>
                <a:srgbClr val="FFF5F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000B302E-609E-1050-D81C-E15318D1CF35}"/>
                  </a:ext>
                </a:extLst>
              </p:cNvPr>
              <p:cNvSpPr/>
              <p:nvPr/>
            </p:nvSpPr>
            <p:spPr>
              <a:xfrm>
                <a:off x="10246830" y="1009269"/>
                <a:ext cx="122609" cy="122609"/>
              </a:xfrm>
              <a:custGeom>
                <a:avLst/>
                <a:gdLst>
                  <a:gd name="connsiteX0" fmla="*/ 0 w 122609"/>
                  <a:gd name="connsiteY0" fmla="*/ 0 h 122609"/>
                  <a:gd name="connsiteX1" fmla="*/ 0 w 122609"/>
                  <a:gd name="connsiteY1" fmla="*/ 122610 h 122609"/>
                  <a:gd name="connsiteX2" fmla="*/ 122610 w 122609"/>
                  <a:gd name="connsiteY2" fmla="*/ 122610 h 122609"/>
                  <a:gd name="connsiteX3" fmla="*/ 0 w 122609"/>
                  <a:gd name="connsiteY3" fmla="*/ 0 h 122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09" h="122609">
                    <a:moveTo>
                      <a:pt x="0" y="0"/>
                    </a:moveTo>
                    <a:lnTo>
                      <a:pt x="0" y="122610"/>
                    </a:lnTo>
                    <a:lnTo>
                      <a:pt x="122610" y="1226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5F5">
                  <a:alpha val="4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EF46C70-1BF6-B30C-1C86-6C073CEE382A}"/>
                  </a:ext>
                </a:extLst>
              </p:cNvPr>
              <p:cNvSpPr/>
              <p:nvPr/>
            </p:nvSpPr>
            <p:spPr>
              <a:xfrm>
                <a:off x="10369440" y="1131878"/>
                <a:ext cx="245184" cy="122679"/>
              </a:xfrm>
              <a:custGeom>
                <a:avLst/>
                <a:gdLst>
                  <a:gd name="connsiteX0" fmla="*/ 122540 w 245184"/>
                  <a:gd name="connsiteY0" fmla="*/ 0 h 122679"/>
                  <a:gd name="connsiteX1" fmla="*/ 0 w 245184"/>
                  <a:gd name="connsiteY1" fmla="*/ 122680 h 122679"/>
                  <a:gd name="connsiteX2" fmla="*/ 245185 w 245184"/>
                  <a:gd name="connsiteY2" fmla="*/ 122680 h 122679"/>
                  <a:gd name="connsiteX3" fmla="*/ 245185 w 245184"/>
                  <a:gd name="connsiteY3" fmla="*/ 0 h 122679"/>
                  <a:gd name="connsiteX4" fmla="*/ 122540 w 245184"/>
                  <a:gd name="connsiteY4" fmla="*/ 0 h 12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184" h="122679">
                    <a:moveTo>
                      <a:pt x="122540" y="0"/>
                    </a:moveTo>
                    <a:lnTo>
                      <a:pt x="0" y="122680"/>
                    </a:lnTo>
                    <a:lnTo>
                      <a:pt x="245185" y="122680"/>
                    </a:lnTo>
                    <a:lnTo>
                      <a:pt x="245185" y="0"/>
                    </a:lnTo>
                    <a:lnTo>
                      <a:pt x="122540" y="0"/>
                    </a:lnTo>
                    <a:close/>
                  </a:path>
                </a:pathLst>
              </a:custGeom>
              <a:solidFill>
                <a:srgbClr val="FFF5F5">
                  <a:alpha val="4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B5C1066C-59B7-2E64-3519-7330F84663B3}"/>
                  </a:ext>
                </a:extLst>
              </p:cNvPr>
              <p:cNvSpPr/>
              <p:nvPr/>
            </p:nvSpPr>
            <p:spPr>
              <a:xfrm>
                <a:off x="10124256" y="1131878"/>
                <a:ext cx="183879" cy="122679"/>
              </a:xfrm>
              <a:custGeom>
                <a:avLst/>
                <a:gdLst>
                  <a:gd name="connsiteX0" fmla="*/ 122575 w 183879"/>
                  <a:gd name="connsiteY0" fmla="*/ 0 h 122679"/>
                  <a:gd name="connsiteX1" fmla="*/ 0 w 183879"/>
                  <a:gd name="connsiteY1" fmla="*/ 0 h 122679"/>
                  <a:gd name="connsiteX2" fmla="*/ 0 w 183879"/>
                  <a:gd name="connsiteY2" fmla="*/ 122680 h 122679"/>
                  <a:gd name="connsiteX3" fmla="*/ 122575 w 183879"/>
                  <a:gd name="connsiteY3" fmla="*/ 122680 h 122679"/>
                  <a:gd name="connsiteX4" fmla="*/ 183880 w 183879"/>
                  <a:gd name="connsiteY4" fmla="*/ 61340 h 122679"/>
                  <a:gd name="connsiteX5" fmla="*/ 122575 w 183879"/>
                  <a:gd name="connsiteY5" fmla="*/ 0 h 12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3879" h="122679">
                    <a:moveTo>
                      <a:pt x="122575" y="0"/>
                    </a:moveTo>
                    <a:lnTo>
                      <a:pt x="0" y="0"/>
                    </a:lnTo>
                    <a:lnTo>
                      <a:pt x="0" y="122680"/>
                    </a:lnTo>
                    <a:lnTo>
                      <a:pt x="122575" y="122680"/>
                    </a:lnTo>
                    <a:lnTo>
                      <a:pt x="183880" y="61340"/>
                    </a:lnTo>
                    <a:lnTo>
                      <a:pt x="122575" y="0"/>
                    </a:lnTo>
                    <a:close/>
                  </a:path>
                </a:pathLst>
              </a:custGeom>
              <a:solidFill>
                <a:srgbClr val="FFF5F5">
                  <a:alpha val="40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CD5FB1E-8F97-EF75-0FC5-0788DF7F8C5A}"/>
                  </a:ext>
                </a:extLst>
              </p:cNvPr>
              <p:cNvSpPr/>
              <p:nvPr/>
            </p:nvSpPr>
            <p:spPr>
              <a:xfrm>
                <a:off x="10369440" y="1131878"/>
                <a:ext cx="122539" cy="122679"/>
              </a:xfrm>
              <a:custGeom>
                <a:avLst/>
                <a:gdLst>
                  <a:gd name="connsiteX0" fmla="*/ 0 w 122539"/>
                  <a:gd name="connsiteY0" fmla="*/ 0 h 122679"/>
                  <a:gd name="connsiteX1" fmla="*/ 0 w 122539"/>
                  <a:gd name="connsiteY1" fmla="*/ 122680 h 122679"/>
                  <a:gd name="connsiteX2" fmla="*/ 122540 w 122539"/>
                  <a:gd name="connsiteY2" fmla="*/ 0 h 122679"/>
                  <a:gd name="connsiteX3" fmla="*/ 0 w 122539"/>
                  <a:gd name="connsiteY3" fmla="*/ 0 h 12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539" h="122679">
                    <a:moveTo>
                      <a:pt x="0" y="0"/>
                    </a:moveTo>
                    <a:lnTo>
                      <a:pt x="0" y="122680"/>
                    </a:lnTo>
                    <a:lnTo>
                      <a:pt x="1225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5F5">
                  <a:alpha val="65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B67AAF54-C3A2-686D-43D0-893337FBB923}"/>
                  </a:ext>
                </a:extLst>
              </p:cNvPr>
              <p:cNvSpPr/>
              <p:nvPr/>
            </p:nvSpPr>
            <p:spPr>
              <a:xfrm>
                <a:off x="10246830" y="1131878"/>
                <a:ext cx="122609" cy="61339"/>
              </a:xfrm>
              <a:custGeom>
                <a:avLst/>
                <a:gdLst>
                  <a:gd name="connsiteX0" fmla="*/ 0 w 122609"/>
                  <a:gd name="connsiteY0" fmla="*/ 0 h 61339"/>
                  <a:gd name="connsiteX1" fmla="*/ 61305 w 122609"/>
                  <a:gd name="connsiteY1" fmla="*/ 61340 h 61339"/>
                  <a:gd name="connsiteX2" fmla="*/ 122610 w 122609"/>
                  <a:gd name="connsiteY2" fmla="*/ 0 h 61339"/>
                  <a:gd name="connsiteX3" fmla="*/ 0 w 122609"/>
                  <a:gd name="connsiteY3" fmla="*/ 0 h 6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09" h="61339">
                    <a:moveTo>
                      <a:pt x="0" y="0"/>
                    </a:moveTo>
                    <a:lnTo>
                      <a:pt x="61305" y="61340"/>
                    </a:lnTo>
                    <a:lnTo>
                      <a:pt x="1226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5F5">
                  <a:alpha val="65000"/>
                </a:srgb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6042B830-5A36-923A-3EA2-D353DE9598B7}"/>
                  </a:ext>
                </a:extLst>
              </p:cNvPr>
              <p:cNvSpPr/>
              <p:nvPr/>
            </p:nvSpPr>
            <p:spPr>
              <a:xfrm>
                <a:off x="10246830" y="1131878"/>
                <a:ext cx="122609" cy="245289"/>
              </a:xfrm>
              <a:custGeom>
                <a:avLst/>
                <a:gdLst>
                  <a:gd name="connsiteX0" fmla="*/ 0 w 122609"/>
                  <a:gd name="connsiteY0" fmla="*/ 122680 h 245289"/>
                  <a:gd name="connsiteX1" fmla="*/ 61305 w 122609"/>
                  <a:gd name="connsiteY1" fmla="*/ 61340 h 245289"/>
                  <a:gd name="connsiteX2" fmla="*/ 122610 w 122609"/>
                  <a:gd name="connsiteY2" fmla="*/ 0 h 245289"/>
                  <a:gd name="connsiteX3" fmla="*/ 122610 w 122609"/>
                  <a:gd name="connsiteY3" fmla="*/ 122680 h 245289"/>
                  <a:gd name="connsiteX4" fmla="*/ 0 w 122609"/>
                  <a:gd name="connsiteY4" fmla="*/ 245290 h 245289"/>
                  <a:gd name="connsiteX5" fmla="*/ 0 w 122609"/>
                  <a:gd name="connsiteY5" fmla="*/ 122680 h 245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2609" h="245289">
                    <a:moveTo>
                      <a:pt x="0" y="122680"/>
                    </a:moveTo>
                    <a:lnTo>
                      <a:pt x="61305" y="61340"/>
                    </a:lnTo>
                    <a:lnTo>
                      <a:pt x="122610" y="0"/>
                    </a:lnTo>
                    <a:lnTo>
                      <a:pt x="122610" y="122680"/>
                    </a:lnTo>
                    <a:lnTo>
                      <a:pt x="0" y="245290"/>
                    </a:lnTo>
                    <a:lnTo>
                      <a:pt x="0" y="122680"/>
                    </a:lnTo>
                    <a:close/>
                  </a:path>
                </a:pathLst>
              </a:custGeom>
              <a:solidFill>
                <a:srgbClr val="FFF5F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AEA653D-63B0-2CCC-0661-C5FD2958D19A}"/>
                  </a:ext>
                </a:extLst>
              </p:cNvPr>
              <p:cNvSpPr/>
              <p:nvPr/>
            </p:nvSpPr>
            <p:spPr>
              <a:xfrm>
                <a:off x="10308135" y="1131878"/>
                <a:ext cx="61304" cy="61339"/>
              </a:xfrm>
              <a:custGeom>
                <a:avLst/>
                <a:gdLst>
                  <a:gd name="connsiteX0" fmla="*/ 61305 w 61304"/>
                  <a:gd name="connsiteY0" fmla="*/ 0 h 61339"/>
                  <a:gd name="connsiteX1" fmla="*/ 0 w 61304"/>
                  <a:gd name="connsiteY1" fmla="*/ 61340 h 61339"/>
                  <a:gd name="connsiteX2" fmla="*/ 61305 w 61304"/>
                  <a:gd name="connsiteY2" fmla="*/ 0 h 61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1304" h="61339">
                    <a:moveTo>
                      <a:pt x="61305" y="0"/>
                    </a:moveTo>
                    <a:lnTo>
                      <a:pt x="0" y="61340"/>
                    </a:lnTo>
                    <a:lnTo>
                      <a:pt x="61305" y="0"/>
                    </a:lnTo>
                    <a:close/>
                  </a:path>
                </a:pathLst>
              </a:custGeom>
              <a:solidFill>
                <a:srgbClr val="FFF5F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9C749E-8E54-44C0-87C3-044CC28BBA31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9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EA5816-6B7F-4ACC-93E3-0FAA26BEE25E}" type="datetime1">
              <a:rPr lang="de-DE" smtClean="0"/>
              <a:t>05.11.2024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88AACC-A411-1DEE-4C6D-C1197B59BF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800" y="3493452"/>
            <a:ext cx="11328399" cy="2672398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1000"/>
              </a:spcAft>
              <a:defRPr lang="de-DE" sz="4000" b="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violettem Hintergrund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9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vis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lieder, Blume, violett, Lavendel enthält.&#10;&#10;Automatisch generierte Beschreibung">
            <a:extLst>
              <a:ext uri="{FF2B5EF4-FFF2-40B4-BE49-F238E27FC236}">
                <a16:creationId xmlns:a16="http://schemas.microsoft.com/office/drawing/2014/main" id="{E02D264D-DEFF-6934-26BB-7BC2A67335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158824"/>
            <a:ext cx="11328400" cy="245452"/>
          </a:xfrm>
        </p:spPr>
        <p:txBody>
          <a:bodyPr/>
          <a:lstStyle>
            <a:lvl1pPr algn="l">
              <a:lnSpc>
                <a:spcPts val="2100"/>
              </a:lnSpc>
              <a:defRPr sz="1500">
                <a:solidFill>
                  <a:schemeClr val="tx2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3860800"/>
            <a:ext cx="11328401" cy="1107996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violettem Hintergrund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67DA34-1195-45A3-9016-AB886104B919}" type="datetime1">
              <a:rPr lang="de-DE" smtClean="0"/>
              <a:t>05.11.2024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152C67-6028-EE9C-D798-2F4412DEE2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4512" y="140026"/>
            <a:ext cx="10557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visual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lieder, Blume, violett, Lavendel enthält.&#10;&#10;Automatisch generierte Beschreibung">
            <a:extLst>
              <a:ext uri="{FF2B5EF4-FFF2-40B4-BE49-F238E27FC236}">
                <a16:creationId xmlns:a16="http://schemas.microsoft.com/office/drawing/2014/main" id="{BE412443-6469-2DD2-905E-B86604519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158824"/>
            <a:ext cx="11328400" cy="245452"/>
          </a:xfrm>
        </p:spPr>
        <p:txBody>
          <a:bodyPr/>
          <a:lstStyle>
            <a:lvl1pPr algn="l">
              <a:lnSpc>
                <a:spcPts val="2100"/>
              </a:lnSpc>
              <a:defRPr sz="1500">
                <a:solidFill>
                  <a:schemeClr val="tx2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3860800"/>
            <a:ext cx="11328401" cy="1107996"/>
          </a:xfrm>
        </p:spPr>
        <p:txBody>
          <a:bodyPr/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violettem Hintergrund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91BCD4-3B91-49C3-B03F-B08FE9DDDF7A}" type="datetime1">
              <a:rPr lang="de-DE" smtClean="0"/>
              <a:t>05.11.2024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152C67-6028-EE9C-D798-2F4412DEE2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04512" y="140026"/>
            <a:ext cx="10557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+ brigh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>
            <a:extLst>
              <a:ext uri="{FF2B5EF4-FFF2-40B4-BE49-F238E27FC236}">
                <a16:creationId xmlns:a16="http://schemas.microsoft.com/office/drawing/2014/main" id="{6168A5B2-A2D0-4934-F0E0-3141053E30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302400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5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 dirty="0"/>
              <a:t>Optional passendes helles Bild wählen, </a:t>
            </a:r>
            <a:br>
              <a:rPr lang="de-DE" dirty="0"/>
            </a:br>
            <a:r>
              <a:rPr lang="de-DE" dirty="0"/>
              <a:t>aktuelles Bild so belassen oder Bildplatzhalter ganz löschen</a:t>
            </a:r>
            <a:br>
              <a:rPr lang="de-DE" dirty="0"/>
            </a:br>
            <a:r>
              <a:rPr lang="de-DE" dirty="0"/>
              <a:t>(Diese Info wird im Präsentationsmodus nicht gezeigt)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860800"/>
            <a:ext cx="11328400" cy="245452"/>
          </a:xfrm>
        </p:spPr>
        <p:txBody>
          <a:bodyPr/>
          <a:lstStyle>
            <a:lvl1pPr algn="ctr">
              <a:lnSpc>
                <a:spcPts val="2100"/>
              </a:lnSpc>
              <a:defRPr sz="1500">
                <a:solidFill>
                  <a:schemeClr val="tx2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2562776"/>
            <a:ext cx="11328401" cy="1107996"/>
          </a:xfr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Kapitelbezeichnung, maximal zweizeilig </a:t>
            </a:r>
            <a:br>
              <a:rPr lang="de-DE"/>
            </a:br>
            <a:r>
              <a:rPr lang="de-DE"/>
              <a:t>– auf hellerem Bild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5D4403-3C6A-4425-A78D-7F638D71D5E2}" type="datetime1">
              <a:rPr lang="de-DE" smtClean="0"/>
              <a:t>05.11.2024</a:t>
            </a:fld>
            <a:endParaRPr lang="de-DE"/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C3349DE2-C105-C97D-41F1-C5336C6901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8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hart + dark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>
            <a:extLst>
              <a:ext uri="{FF2B5EF4-FFF2-40B4-BE49-F238E27FC236}">
                <a16:creationId xmlns:a16="http://schemas.microsoft.com/office/drawing/2014/main" id="{6168A5B2-A2D0-4934-F0E0-3141053E309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302400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5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dunkles Bild wählen, </a:t>
            </a:r>
            <a:br>
              <a:rPr lang="de-DE"/>
            </a:br>
            <a:r>
              <a:rPr lang="de-DE"/>
              <a:t>aktuelles Bild so belassen oder Bildplatzhalter ganz löschen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3860800"/>
            <a:ext cx="11328400" cy="245452"/>
          </a:xfrm>
        </p:spPr>
        <p:txBody>
          <a:bodyPr/>
          <a:lstStyle>
            <a:lvl1pPr algn="ctr">
              <a:lnSpc>
                <a:spcPts val="21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ts val="2100"/>
              </a:lnSpc>
              <a:defRPr>
                <a:solidFill>
                  <a:schemeClr val="bg1"/>
                </a:solidFill>
              </a:defRPr>
            </a:lvl2pPr>
            <a:lvl3pPr marL="179384" indent="0">
              <a:lnSpc>
                <a:spcPts val="2100"/>
              </a:lnSpc>
              <a:buNone/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60EAAAB-A774-4B4E-9BA4-395F8E333E24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798" y="2562776"/>
            <a:ext cx="11328401" cy="1107996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Kapitelbezeichnung, maximal zweizeilig</a:t>
            </a:r>
            <a:br>
              <a:rPr lang="de-DE"/>
            </a:br>
            <a:r>
              <a:rPr lang="de-DE"/>
              <a:t>– auf dunklem Hintergrund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99DFCD8-8C45-BFEB-5C74-616710E00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6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0C6246-473B-7E7A-55CC-83597B548F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F31FCF-F66A-1BB6-D791-ED426D919DBB}"/>
              </a:ext>
            </a:extLst>
          </p:cNvPr>
          <p:cNvSpPr/>
          <p:nvPr userDrawn="1"/>
        </p:nvSpPr>
        <p:spPr>
          <a:xfrm>
            <a:off x="10560496" y="66676"/>
            <a:ext cx="1440160" cy="487362"/>
          </a:xfrm>
          <a:prstGeom prst="rect">
            <a:avLst/>
          </a:prstGeom>
          <a:noFill/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10EACA-86A5-8B3D-8C49-B27A99C57138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9480376" y="263108"/>
            <a:ext cx="681980" cy="1231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6C15B9-B6EE-420A-B54C-59AFC10FC24C}" type="datetime1">
              <a:rPr lang="de-DE" smtClean="0"/>
              <a:t>05.11.2024</a:t>
            </a:fld>
            <a:endParaRPr lang="de-DE"/>
          </a:p>
        </p:txBody>
      </p:sp>
      <p:sp>
        <p:nvSpPr>
          <p:cNvPr id="10" name="Bildplatzhalter 11">
            <a:extLst>
              <a:ext uri="{FF2B5EF4-FFF2-40B4-BE49-F238E27FC236}">
                <a16:creationId xmlns:a16="http://schemas.microsoft.com/office/drawing/2014/main" id="{A1FCA146-8727-0FAE-B2C5-9AC4B3E794D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2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x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43200"/>
            <a:ext cx="5376333" cy="161522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3871" y="1843200"/>
            <a:ext cx="5376333" cy="1615229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1840CD2-2DB9-47D8-A1F3-A2D9B58018CF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2AB1CD65-2B69-4BEC-BBF7-0F2C8E17BA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D9019-BA43-427F-877E-7D989E6F8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3393EF-9E69-2E92-E9E0-2A6F414D5D2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7A39AA-C444-4CC0-1B0A-D9356DFA0D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3D7D94D-7C56-5BB3-FC5C-6DE9413AF85E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B26879-C859-C124-A9F2-9E96835E3586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944EE7FA-D143-424F-A45C-DDD26D193110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5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mall image (changeab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5C692EC3-1063-4158-8639-77C14BF257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3338" y="908051"/>
            <a:ext cx="5378400" cy="5618162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spcBef>
                <a:spcPts val="0"/>
              </a:spcBef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Optional passendes Bild wählen </a:t>
            </a:r>
            <a:br>
              <a:rPr lang="de-DE"/>
            </a:br>
            <a:r>
              <a:rPr lang="de-DE"/>
              <a:t>oder so belassen</a:t>
            </a:r>
            <a:br>
              <a:rPr lang="de-DE"/>
            </a:br>
            <a:r>
              <a:rPr lang="de-DE"/>
              <a:t>(Diese Info wird im Präsentationsmodus nicht gezeigt)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766426"/>
            <a:ext cx="5378400" cy="166199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/>
            </a:lvl1pPr>
          </a:lstStyle>
          <a:p>
            <a:pPr lvl="0"/>
            <a:r>
              <a:rPr lang="de-DE"/>
              <a:t>Titel mit kleinem Bild (optional veränderbar) </a:t>
            </a:r>
            <a:br>
              <a:rPr lang="de-DE"/>
            </a:br>
            <a:r>
              <a:rPr lang="de-DE"/>
              <a:t>Headline: max. 3 Zeilen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</a:p>
        </p:txBody>
      </p:sp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78DD551-47E9-084F-CB82-9F3F8D212A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16200000">
            <a:off x="8939489" y="3705693"/>
            <a:ext cx="5400675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14441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x text / 2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5044657"/>
            <a:ext cx="5376333" cy="91230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83871" y="5044657"/>
            <a:ext cx="5375899" cy="912301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cxnSp>
        <p:nvCxnSpPr>
          <p:cNvPr id="121" name="Gerader Verbinder 120">
            <a:extLst>
              <a:ext uri="{FF2B5EF4-FFF2-40B4-BE49-F238E27FC236}">
                <a16:creationId xmlns:a16="http://schemas.microsoft.com/office/drawing/2014/main" id="{61840CD2-2DB9-47D8-A1F3-A2D9B58018CF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ildplatzhalter 91">
            <a:extLst>
              <a:ext uri="{FF2B5EF4-FFF2-40B4-BE49-F238E27FC236}">
                <a16:creationId xmlns:a16="http://schemas.microsoft.com/office/drawing/2014/main" id="{C5C510D2-7A85-444F-B560-7667A30A2F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800" y="1844674"/>
            <a:ext cx="5376337" cy="3024315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5" name="Bildplatzhalter 91">
            <a:extLst>
              <a:ext uri="{FF2B5EF4-FFF2-40B4-BE49-F238E27FC236}">
                <a16:creationId xmlns:a16="http://schemas.microsoft.com/office/drawing/2014/main" id="{499E91FF-6BCB-4AF2-A6DE-B7854D14EE9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83338" y="1844675"/>
            <a:ext cx="5376861" cy="3024314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79937F53-E787-474F-9CFB-AE6C6900030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4175795" y="3236650"/>
            <a:ext cx="3024314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2" name="Textplatzhalter 5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10127431" y="3236650"/>
            <a:ext cx="3024314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A10E09-39F2-4F8C-9425-F01F1B9C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C154F4-75C0-037F-6E8C-3F21CF39E19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FEF740-6944-B753-03E5-BEFEAC09EF4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D1B6E762-458A-92C0-946E-369E78AC18FA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FBF088-DA6F-A757-8420-B1C3826B5EE3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6AC0F3CE-D212-4499-8F4F-69DF23C700B2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3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43200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0701" y="1843200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0CAA49-4F6D-4661-95D4-F7071AB350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605" y="1843200"/>
            <a:ext cx="3530599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67DEC15-C73E-4D60-8277-88351C6BC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C91F4-D3F1-404B-8E19-4F487DE9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C3637-8489-8D36-E3AF-B4C9351684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3BFE4B-B8D6-5FE2-B91E-50109C7EB0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266A3F6-1E94-61C3-7A40-432F74E79135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F860BD-B523-259B-C8DB-5AC871DB291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4EADB547-984F-4988-82B2-A43CD9D0B50A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82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3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843200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0701" y="1843200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0CAA49-4F6D-4661-95D4-F7071AB350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605" y="1843200"/>
            <a:ext cx="3530599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67DEC15-C73E-4D60-8277-88351C6BC9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C91F4-D3F1-404B-8E19-4F487DE90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DC3637-8489-8D36-E3AF-B4C9351684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3BFE4B-B8D6-5FE2-B91E-50109C7EB0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266A3F6-1E94-61C3-7A40-432F74E79135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F860BD-B523-259B-C8DB-5AC871DB291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AEAAD409-23CF-4857-9C8D-DBF255F6D9D5}" type="datetime1">
              <a:rPr lang="de-DE" smtClean="0"/>
              <a:t>05.11.2024</a:t>
            </a:fld>
            <a:endParaRPr lang="de-DE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4DCF72-83E3-F5F0-F6C3-96FA04947E2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1800" y="3792577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4EF4B06-9E9E-0DC3-3A4C-2DCDBF56A3A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330701" y="3792577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4592B5-8B19-68FD-3B30-B851A94FEAA3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29605" y="3792577"/>
            <a:ext cx="3530599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x text / 3 x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4005805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5C6712-FA00-4032-A8BC-20C51BD395D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0272" y="4005805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D0CAA49-4F6D-4661-95D4-F7071AB350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29172" y="4005805"/>
            <a:ext cx="3530600" cy="1567289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de-DE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en-US" dirty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B2D20887-71F5-4872-9D9E-E344387892A0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Bildplatzhalter 91">
            <a:extLst>
              <a:ext uri="{FF2B5EF4-FFF2-40B4-BE49-F238E27FC236}">
                <a16:creationId xmlns:a16="http://schemas.microsoft.com/office/drawing/2014/main" id="{2E23E20F-8E98-4719-AF9A-930B486975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800" y="1844675"/>
            <a:ext cx="3532800" cy="198546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95" name="Bildplatzhalter 91">
            <a:extLst>
              <a:ext uri="{FF2B5EF4-FFF2-40B4-BE49-F238E27FC236}">
                <a16:creationId xmlns:a16="http://schemas.microsoft.com/office/drawing/2014/main" id="{EA36EA89-002D-4CFB-85EC-7CEDF6B168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28501" y="1844675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96" name="Bildplatzhalter 91">
            <a:extLst>
              <a:ext uri="{FF2B5EF4-FFF2-40B4-BE49-F238E27FC236}">
                <a16:creationId xmlns:a16="http://schemas.microsoft.com/office/drawing/2014/main" id="{5E37083D-6F98-4A4A-9C0E-E5B228AF47D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25203" y="1844675"/>
            <a:ext cx="3532800" cy="19872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CA2B2213-830D-498F-BA95-5D3EB730A7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23" name="Textplatzhalter 5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2850817" y="2718094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25" hasCustomPrompt="1"/>
          </p:nvPr>
        </p:nvSpPr>
        <p:spPr>
          <a:xfrm rot="16200000">
            <a:off x="6747519" y="2718093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5" name="Textplatzhalter 5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0644220" y="2718093"/>
            <a:ext cx="1987200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59FA86-275A-4224-B6B8-34DC7F13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2952D0-29CB-CD3C-3B0F-53D541C0679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5CE8E7-2809-F216-9562-826138C0E3D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9E6B235-F7E5-72E1-D3BF-1123A44EE1DE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DA22C41-E942-8F50-3700-2B34EEE363FB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42CFBCC3-9308-4471-A65F-D4A89D7D13E0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4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2EC049-20F6-1BC0-5B3A-14034A18F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799" y="263108"/>
            <a:ext cx="8488702" cy="1231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647878-C5DD-79AA-A4A6-1DFB11FDAE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FA418476-04EE-9D7E-8E89-AA42CBC5D1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2EC89EA-6557-4CF8-613B-3D70D9E8A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DBE347-413A-05BC-6E9B-93C9A0F47909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92BE4FB6-034B-4E64-A66C-4CF373E9619A}" type="datetime1">
              <a:rPr lang="de-DE" smtClean="0"/>
              <a:t>05.11.2024</a:t>
            </a:fld>
            <a:endParaRPr lang="de-DE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6163A2BE-C73D-4139-9E44-C5C581ED134C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E9B1B30-ACB8-9786-B306-90401940441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hart – b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A94A354-9262-41C8-411F-C0AA6A43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322804"/>
            <a:ext cx="5378400" cy="110799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96D192-9363-018B-1A4A-DB5E6666D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5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Kontaktdaten</a:t>
            </a:r>
          </a:p>
        </p:txBody>
      </p:sp>
    </p:spTree>
    <p:extLst>
      <p:ext uri="{BB962C8B-B14F-4D97-AF65-F5344CB8AC3E}">
        <p14:creationId xmlns:p14="http://schemas.microsoft.com/office/powerpoint/2010/main" val="34101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hart – viol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807FA65-DBD3-B307-FD58-74E888FA8942}"/>
              </a:ext>
            </a:extLst>
          </p:cNvPr>
          <p:cNvSpPr/>
          <p:nvPr userDrawn="1"/>
        </p:nvSpPr>
        <p:spPr>
          <a:xfrm>
            <a:off x="0" y="1"/>
            <a:ext cx="12192000" cy="6858006"/>
          </a:xfrm>
          <a:prstGeom prst="rect">
            <a:avLst/>
          </a:prstGeom>
          <a:solidFill>
            <a:srgbClr val="710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A94A354-9262-41C8-411F-C0AA6A43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414798"/>
            <a:ext cx="11328400" cy="553998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C396D192-9363-018B-1A4A-DB5E6666D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5398796"/>
            <a:ext cx="11324741" cy="247333"/>
          </a:xfr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en-US" sz="1500" kern="1200" cap="all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Kontaktdaten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554EF71-53D1-678D-2383-D8DE6D7197C2}"/>
              </a:ext>
            </a:extLst>
          </p:cNvPr>
          <p:cNvGrpSpPr/>
          <p:nvPr userDrawn="1"/>
        </p:nvGrpSpPr>
        <p:grpSpPr>
          <a:xfrm>
            <a:off x="5570426" y="2131276"/>
            <a:ext cx="1051148" cy="788622"/>
            <a:chOff x="10124256" y="1009269"/>
            <a:chExt cx="490368" cy="367898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AF11DB0-EF0C-F9B3-19A3-4CC197AFB3C3}"/>
                </a:ext>
              </a:extLst>
            </p:cNvPr>
            <p:cNvSpPr/>
            <p:nvPr/>
          </p:nvSpPr>
          <p:spPr>
            <a:xfrm>
              <a:off x="10369440" y="1009269"/>
              <a:ext cx="122539" cy="122609"/>
            </a:xfrm>
            <a:custGeom>
              <a:avLst/>
              <a:gdLst>
                <a:gd name="connsiteX0" fmla="*/ 122540 w 122539"/>
                <a:gd name="connsiteY0" fmla="*/ 122610 h 122609"/>
                <a:gd name="connsiteX1" fmla="*/ 122540 w 122539"/>
                <a:gd name="connsiteY1" fmla="*/ 0 h 122609"/>
                <a:gd name="connsiteX2" fmla="*/ 0 w 122539"/>
                <a:gd name="connsiteY2" fmla="*/ 122610 h 122609"/>
                <a:gd name="connsiteX3" fmla="*/ 122540 w 122539"/>
                <a:gd name="connsiteY3" fmla="*/ 122610 h 12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9" h="122609">
                  <a:moveTo>
                    <a:pt x="122540" y="122610"/>
                  </a:moveTo>
                  <a:lnTo>
                    <a:pt x="122540" y="0"/>
                  </a:lnTo>
                  <a:lnTo>
                    <a:pt x="0" y="122610"/>
                  </a:lnTo>
                  <a:lnTo>
                    <a:pt x="122540" y="122610"/>
                  </a:lnTo>
                  <a:close/>
                </a:path>
              </a:pathLst>
            </a:custGeom>
            <a:solidFill>
              <a:srgbClr val="FFF5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DD7DA46A-4CC9-B91F-BF58-EC5781597729}"/>
                </a:ext>
              </a:extLst>
            </p:cNvPr>
            <p:cNvSpPr/>
            <p:nvPr/>
          </p:nvSpPr>
          <p:spPr>
            <a:xfrm>
              <a:off x="10246830" y="1009269"/>
              <a:ext cx="122609" cy="122609"/>
            </a:xfrm>
            <a:custGeom>
              <a:avLst/>
              <a:gdLst>
                <a:gd name="connsiteX0" fmla="*/ 0 w 122609"/>
                <a:gd name="connsiteY0" fmla="*/ 0 h 122609"/>
                <a:gd name="connsiteX1" fmla="*/ 0 w 122609"/>
                <a:gd name="connsiteY1" fmla="*/ 122610 h 122609"/>
                <a:gd name="connsiteX2" fmla="*/ 122610 w 122609"/>
                <a:gd name="connsiteY2" fmla="*/ 122610 h 122609"/>
                <a:gd name="connsiteX3" fmla="*/ 0 w 122609"/>
                <a:gd name="connsiteY3" fmla="*/ 0 h 122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9" h="122609">
                  <a:moveTo>
                    <a:pt x="0" y="0"/>
                  </a:moveTo>
                  <a:lnTo>
                    <a:pt x="0" y="122610"/>
                  </a:lnTo>
                  <a:lnTo>
                    <a:pt x="122610" y="1226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F5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CD441BE6-5581-4EB7-ACBC-BF2EE4CF8392}"/>
                </a:ext>
              </a:extLst>
            </p:cNvPr>
            <p:cNvSpPr/>
            <p:nvPr/>
          </p:nvSpPr>
          <p:spPr>
            <a:xfrm>
              <a:off x="10369440" y="1131878"/>
              <a:ext cx="245184" cy="122679"/>
            </a:xfrm>
            <a:custGeom>
              <a:avLst/>
              <a:gdLst>
                <a:gd name="connsiteX0" fmla="*/ 122540 w 245184"/>
                <a:gd name="connsiteY0" fmla="*/ 0 h 122679"/>
                <a:gd name="connsiteX1" fmla="*/ 0 w 245184"/>
                <a:gd name="connsiteY1" fmla="*/ 122680 h 122679"/>
                <a:gd name="connsiteX2" fmla="*/ 245185 w 245184"/>
                <a:gd name="connsiteY2" fmla="*/ 122680 h 122679"/>
                <a:gd name="connsiteX3" fmla="*/ 245185 w 245184"/>
                <a:gd name="connsiteY3" fmla="*/ 0 h 122679"/>
                <a:gd name="connsiteX4" fmla="*/ 122540 w 245184"/>
                <a:gd name="connsiteY4" fmla="*/ 0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184" h="122679">
                  <a:moveTo>
                    <a:pt x="122540" y="0"/>
                  </a:moveTo>
                  <a:lnTo>
                    <a:pt x="0" y="122680"/>
                  </a:lnTo>
                  <a:lnTo>
                    <a:pt x="245185" y="122680"/>
                  </a:lnTo>
                  <a:lnTo>
                    <a:pt x="245185" y="0"/>
                  </a:lnTo>
                  <a:lnTo>
                    <a:pt x="122540" y="0"/>
                  </a:lnTo>
                  <a:close/>
                </a:path>
              </a:pathLst>
            </a:custGeom>
            <a:solidFill>
              <a:srgbClr val="FFF5F5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ECCF39B5-E307-D9C8-A931-9149822535DE}"/>
                </a:ext>
              </a:extLst>
            </p:cNvPr>
            <p:cNvSpPr/>
            <p:nvPr/>
          </p:nvSpPr>
          <p:spPr>
            <a:xfrm>
              <a:off x="10124256" y="1131878"/>
              <a:ext cx="183879" cy="122679"/>
            </a:xfrm>
            <a:custGeom>
              <a:avLst/>
              <a:gdLst>
                <a:gd name="connsiteX0" fmla="*/ 122575 w 183879"/>
                <a:gd name="connsiteY0" fmla="*/ 0 h 122679"/>
                <a:gd name="connsiteX1" fmla="*/ 0 w 183879"/>
                <a:gd name="connsiteY1" fmla="*/ 0 h 122679"/>
                <a:gd name="connsiteX2" fmla="*/ 0 w 183879"/>
                <a:gd name="connsiteY2" fmla="*/ 122680 h 122679"/>
                <a:gd name="connsiteX3" fmla="*/ 122575 w 183879"/>
                <a:gd name="connsiteY3" fmla="*/ 122680 h 122679"/>
                <a:gd name="connsiteX4" fmla="*/ 183880 w 183879"/>
                <a:gd name="connsiteY4" fmla="*/ 61340 h 122679"/>
                <a:gd name="connsiteX5" fmla="*/ 122575 w 183879"/>
                <a:gd name="connsiteY5" fmla="*/ 0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3879" h="122679">
                  <a:moveTo>
                    <a:pt x="122575" y="0"/>
                  </a:moveTo>
                  <a:lnTo>
                    <a:pt x="0" y="0"/>
                  </a:lnTo>
                  <a:lnTo>
                    <a:pt x="0" y="122680"/>
                  </a:lnTo>
                  <a:lnTo>
                    <a:pt x="122575" y="122680"/>
                  </a:lnTo>
                  <a:lnTo>
                    <a:pt x="183880" y="61340"/>
                  </a:lnTo>
                  <a:lnTo>
                    <a:pt x="122575" y="0"/>
                  </a:lnTo>
                  <a:close/>
                </a:path>
              </a:pathLst>
            </a:custGeom>
            <a:solidFill>
              <a:srgbClr val="FFF5F5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978B7C7-DCCB-E68D-E9EE-24685C8D79CD}"/>
                </a:ext>
              </a:extLst>
            </p:cNvPr>
            <p:cNvSpPr/>
            <p:nvPr/>
          </p:nvSpPr>
          <p:spPr>
            <a:xfrm>
              <a:off x="10369440" y="1131878"/>
              <a:ext cx="122539" cy="122679"/>
            </a:xfrm>
            <a:custGeom>
              <a:avLst/>
              <a:gdLst>
                <a:gd name="connsiteX0" fmla="*/ 0 w 122539"/>
                <a:gd name="connsiteY0" fmla="*/ 0 h 122679"/>
                <a:gd name="connsiteX1" fmla="*/ 0 w 122539"/>
                <a:gd name="connsiteY1" fmla="*/ 122680 h 122679"/>
                <a:gd name="connsiteX2" fmla="*/ 122540 w 122539"/>
                <a:gd name="connsiteY2" fmla="*/ 0 h 122679"/>
                <a:gd name="connsiteX3" fmla="*/ 0 w 122539"/>
                <a:gd name="connsiteY3" fmla="*/ 0 h 12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539" h="122679">
                  <a:moveTo>
                    <a:pt x="0" y="0"/>
                  </a:moveTo>
                  <a:lnTo>
                    <a:pt x="0" y="122680"/>
                  </a:lnTo>
                  <a:lnTo>
                    <a:pt x="122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F5">
                <a:alpha val="6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A723C16-2F21-039F-B91F-34E364EA9C11}"/>
                </a:ext>
              </a:extLst>
            </p:cNvPr>
            <p:cNvSpPr/>
            <p:nvPr/>
          </p:nvSpPr>
          <p:spPr>
            <a:xfrm>
              <a:off x="10246830" y="1131878"/>
              <a:ext cx="122609" cy="61339"/>
            </a:xfrm>
            <a:custGeom>
              <a:avLst/>
              <a:gdLst>
                <a:gd name="connsiteX0" fmla="*/ 0 w 122609"/>
                <a:gd name="connsiteY0" fmla="*/ 0 h 61339"/>
                <a:gd name="connsiteX1" fmla="*/ 61305 w 122609"/>
                <a:gd name="connsiteY1" fmla="*/ 61340 h 61339"/>
                <a:gd name="connsiteX2" fmla="*/ 122610 w 122609"/>
                <a:gd name="connsiteY2" fmla="*/ 0 h 61339"/>
                <a:gd name="connsiteX3" fmla="*/ 0 w 122609"/>
                <a:gd name="connsiteY3" fmla="*/ 0 h 6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9" h="61339">
                  <a:moveTo>
                    <a:pt x="0" y="0"/>
                  </a:moveTo>
                  <a:lnTo>
                    <a:pt x="61305" y="61340"/>
                  </a:lnTo>
                  <a:lnTo>
                    <a:pt x="1226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5F5">
                <a:alpha val="65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1AB7792-D04E-0413-3D58-6D1497F3B629}"/>
                </a:ext>
              </a:extLst>
            </p:cNvPr>
            <p:cNvSpPr/>
            <p:nvPr/>
          </p:nvSpPr>
          <p:spPr>
            <a:xfrm>
              <a:off x="10246830" y="1131878"/>
              <a:ext cx="122609" cy="245289"/>
            </a:xfrm>
            <a:custGeom>
              <a:avLst/>
              <a:gdLst>
                <a:gd name="connsiteX0" fmla="*/ 0 w 122609"/>
                <a:gd name="connsiteY0" fmla="*/ 122680 h 245289"/>
                <a:gd name="connsiteX1" fmla="*/ 61305 w 122609"/>
                <a:gd name="connsiteY1" fmla="*/ 61340 h 245289"/>
                <a:gd name="connsiteX2" fmla="*/ 122610 w 122609"/>
                <a:gd name="connsiteY2" fmla="*/ 0 h 245289"/>
                <a:gd name="connsiteX3" fmla="*/ 122610 w 122609"/>
                <a:gd name="connsiteY3" fmla="*/ 122680 h 245289"/>
                <a:gd name="connsiteX4" fmla="*/ 0 w 122609"/>
                <a:gd name="connsiteY4" fmla="*/ 245290 h 245289"/>
                <a:gd name="connsiteX5" fmla="*/ 0 w 122609"/>
                <a:gd name="connsiteY5" fmla="*/ 122680 h 24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609" h="245289">
                  <a:moveTo>
                    <a:pt x="0" y="122680"/>
                  </a:moveTo>
                  <a:lnTo>
                    <a:pt x="61305" y="61340"/>
                  </a:lnTo>
                  <a:lnTo>
                    <a:pt x="122610" y="0"/>
                  </a:lnTo>
                  <a:lnTo>
                    <a:pt x="122610" y="122680"/>
                  </a:lnTo>
                  <a:lnTo>
                    <a:pt x="0" y="245290"/>
                  </a:lnTo>
                  <a:lnTo>
                    <a:pt x="0" y="122680"/>
                  </a:lnTo>
                  <a:close/>
                </a:path>
              </a:pathLst>
            </a:custGeom>
            <a:solidFill>
              <a:srgbClr val="FFF5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490F1477-38F4-5799-415A-429DCB8A909E}"/>
                </a:ext>
              </a:extLst>
            </p:cNvPr>
            <p:cNvSpPr/>
            <p:nvPr/>
          </p:nvSpPr>
          <p:spPr>
            <a:xfrm>
              <a:off x="10308135" y="1131878"/>
              <a:ext cx="61304" cy="61339"/>
            </a:xfrm>
            <a:custGeom>
              <a:avLst/>
              <a:gdLst>
                <a:gd name="connsiteX0" fmla="*/ 61305 w 61304"/>
                <a:gd name="connsiteY0" fmla="*/ 0 h 61339"/>
                <a:gd name="connsiteX1" fmla="*/ 0 w 61304"/>
                <a:gd name="connsiteY1" fmla="*/ 61340 h 61339"/>
                <a:gd name="connsiteX2" fmla="*/ 61305 w 61304"/>
                <a:gd name="connsiteY2" fmla="*/ 0 h 61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04" h="61339">
                  <a:moveTo>
                    <a:pt x="61305" y="0"/>
                  </a:moveTo>
                  <a:lnTo>
                    <a:pt x="0" y="61340"/>
                  </a:lnTo>
                  <a:lnTo>
                    <a:pt x="61305" y="0"/>
                  </a:lnTo>
                  <a:close/>
                </a:path>
              </a:pathLst>
            </a:custGeom>
            <a:solidFill>
              <a:srgbClr val="FFF5F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519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hart – static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396D192-9363-018B-1A4A-DB5E6666D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000" y="3860800"/>
            <a:ext cx="5376663" cy="24733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5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Kontaktdaten</a:t>
            </a:r>
          </a:p>
        </p:txBody>
      </p:sp>
      <p:sp>
        <p:nvSpPr>
          <p:cNvPr id="6" name="Titel 19">
            <a:hlinkClick r:id="rId2"/>
            <a:extLst>
              <a:ext uri="{FF2B5EF4-FFF2-40B4-BE49-F238E27FC236}">
                <a16:creationId xmlns:a16="http://schemas.microsoft.com/office/drawing/2014/main" id="{578215F8-AE84-79DC-5451-268705FB53F2}"/>
              </a:ext>
            </a:extLst>
          </p:cNvPr>
          <p:cNvSpPr txBox="1">
            <a:spLocks/>
          </p:cNvSpPr>
          <p:nvPr userDrawn="1"/>
        </p:nvSpPr>
        <p:spPr>
          <a:xfrm>
            <a:off x="432000" y="660811"/>
            <a:ext cx="6105358" cy="276998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Messe-informiert bleiben!  </a:t>
            </a:r>
            <a:br>
              <a:rPr lang="de-DE"/>
            </a:br>
            <a:r>
              <a:rPr lang="de-DE"/>
              <a:t>Mit AUMA Compact – News für die Messewirtschaft</a:t>
            </a:r>
            <a:br>
              <a:rPr lang="de-DE"/>
            </a:br>
            <a:r>
              <a:rPr lang="de-D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de-DE">
                <a:solidFill>
                  <a:schemeClr val="accent2"/>
                </a:solidFill>
              </a:rPr>
              <a:t>Abo hier</a:t>
            </a:r>
          </a:p>
        </p:txBody>
      </p:sp>
    </p:spTree>
    <p:extLst>
      <p:ext uri="{BB962C8B-B14F-4D97-AF65-F5344CB8AC3E}">
        <p14:creationId xmlns:p14="http://schemas.microsoft.com/office/powerpoint/2010/main" val="13220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0" y="3860800"/>
            <a:ext cx="5376863" cy="24827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C9DA9D-EE71-7EC2-536C-CF1E6A8C61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766426"/>
            <a:ext cx="5378400" cy="1661993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sz="4000" dirty="0"/>
            </a:lvl1pPr>
          </a:lstStyle>
          <a:p>
            <a:pPr lvl="0"/>
            <a:r>
              <a:rPr lang="de-DE"/>
              <a:t>Titel ohne Bild Headline: maximal </a:t>
            </a:r>
            <a:br>
              <a:rPr lang="de-DE"/>
            </a:br>
            <a:r>
              <a:rPr lang="de-DE"/>
              <a:t>3 Zeilen auf Weiß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image viole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564CA7F7-237A-92D5-8CBC-F7B136BD14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00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1767600"/>
            <a:ext cx="5376863" cy="1661993"/>
          </a:xfrm>
        </p:spPr>
        <p:txBody>
          <a:bodyPr wrap="square" lIns="0" tIns="0" rIns="0" bIns="0" anchor="b">
            <a:spAutoFit/>
          </a:bodyPr>
          <a:lstStyle>
            <a:lvl1pPr algn="l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 ohne Bild </a:t>
            </a:r>
            <a:br>
              <a:rPr lang="de-DE"/>
            </a:br>
            <a:r>
              <a:rPr lang="de-DE"/>
              <a:t>Headline: maximal </a:t>
            </a:r>
            <a:br>
              <a:rPr lang="de-DE"/>
            </a:br>
            <a:r>
              <a:rPr lang="de-DE"/>
              <a:t>3 Zeilen auf Violett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1800" y="3860800"/>
            <a:ext cx="5376863" cy="248273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lang="en-US" sz="1600" kern="1200" cap="all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/>
              <a:t>Name Referent / Ort / Datum</a:t>
            </a:r>
            <a:endParaRPr lang="en-US"/>
          </a:p>
        </p:txBody>
      </p:sp>
      <p:sp>
        <p:nvSpPr>
          <p:cNvPr id="5" name="Bildplatzhalter 11">
            <a:extLst>
              <a:ext uri="{FF2B5EF4-FFF2-40B4-BE49-F238E27FC236}">
                <a16:creationId xmlns:a16="http://schemas.microsoft.com/office/drawing/2014/main" id="{19E031A5-5BCE-D2D6-4DA4-0971CBDE17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705412" y="140026"/>
            <a:ext cx="1054800" cy="367200"/>
          </a:xfr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algn="ctr">
              <a:defRPr sz="100"/>
            </a:lvl1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371" y="1843200"/>
            <a:ext cx="11327971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B3E96C-1E59-4032-A237-29378130BFB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71" y="6403102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/>
              <a:t>Quelle/Fußnote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EC3F44-114C-44CD-A8C8-95F9D2CFE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1125538"/>
            <a:ext cx="11327971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674C673-E4EC-CC19-67B5-9C0ED5611B3A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9DDD41A-E62D-FE1F-1D33-189C1F27AA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9A455E5-29C7-4B07-A6ED-210AED45EEA0}" type="datetime1">
              <a:rPr lang="de-DE" smtClean="0"/>
              <a:t>05.11.2024</a:t>
            </a:fld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55CEE414-20D7-803C-0606-D009540C502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A44FCEA8-E0AE-055C-D27E-B416B6EAFA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2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799" y="1843200"/>
            <a:ext cx="5376863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06" y="1125538"/>
            <a:ext cx="5376201" cy="3020400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CBA1AFDF-79D3-4827-8672-21AA6C4A48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113284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/>
              <a:t>Quelle/Fußnote</a:t>
            </a:r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19" hasCustomPrompt="1"/>
          </p:nvPr>
        </p:nvSpPr>
        <p:spPr>
          <a:xfrm rot="16200000">
            <a:off x="10129627" y="2515555"/>
            <a:ext cx="3020399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0B870D-748B-4A44-9B34-9CAFAE34C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125538"/>
            <a:ext cx="5376863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8749619-C81B-69E4-D112-A7D131A1ECE6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3778059-9968-0B62-804F-6D9EF20B454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AF358DC-DE4C-4891-BCFB-901C4E60173A}" type="datetime1">
              <a:rPr lang="de-DE" smtClean="0"/>
              <a:t>05.11.2024</a:t>
            </a:fld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0DDE0BC8-B272-3D50-D1C2-B61C6A38D4C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5C4C7D9-9DC6-EB1D-D93B-4F578827FE5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39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right portra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1843200"/>
            <a:ext cx="5376200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83806" y="1125538"/>
            <a:ext cx="5376201" cy="5040312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1EC8575-968F-4958-8B59-125437B201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6403100"/>
            <a:ext cx="5377292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2C7413-CA4D-4237-AA53-833F7688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125538"/>
            <a:ext cx="5376863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6A5819-F2CB-E8DC-B1E6-4FC45B2D307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45C8E3-BB92-BC57-213F-731F89682CC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E09D5E1-FFD8-AF33-39E1-4C8A1C87BC64}"/>
              </a:ext>
            </a:extLst>
          </p:cNvPr>
          <p:cNvCxnSpPr/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29D90C-FFFB-2845-B61D-701B382A288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B36D1EF8-B0B6-4820-868D-6D58A54AEF16}" type="datetime1">
              <a:rPr lang="de-DE" smtClean="0"/>
              <a:t>05.11.2024</a:t>
            </a:fld>
            <a:endParaRPr lang="de-DE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F42BC41-D209-1331-7028-0C9CEFB4C8D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9119671" y="3525511"/>
            <a:ext cx="5040311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15575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x text / 1x image right landsc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FE12506B-50A7-BE23-105C-6F432259E5DF}"/>
              </a:ext>
            </a:extLst>
          </p:cNvPr>
          <p:cNvCxnSpPr>
            <a:cxnSpLocks/>
          </p:cNvCxnSpPr>
          <p:nvPr userDrawn="1"/>
        </p:nvCxnSpPr>
        <p:spPr>
          <a:xfrm>
            <a:off x="431800" y="623094"/>
            <a:ext cx="11328400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28F5CA4-20ED-4C1B-81B2-B969D33107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41801" y="1125538"/>
            <a:ext cx="8618400" cy="4834538"/>
          </a:xfrm>
          <a:noFill/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lang="de-DE" sz="1600" dirty="0">
                <a:solidFill>
                  <a:srgbClr val="FF6767"/>
                </a:solidFill>
                <a:latin typeface="+mj-lt"/>
              </a:defRPr>
            </a:lvl1pPr>
          </a:lstStyle>
          <a:p>
            <a:pPr lvl="0" algn="ctr"/>
            <a:r>
              <a:rPr lang="de-DE"/>
              <a:t>Bild durch Klicken auf Symbol hinzufügen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31800" y="2776079"/>
            <a:ext cx="2279824" cy="1615229"/>
          </a:xfrm>
        </p:spPr>
        <p:txBody>
          <a:bodyPr/>
          <a:lstStyle>
            <a:lvl1pPr>
              <a:lnSpc>
                <a:spcPts val="2100"/>
              </a:lnSpc>
              <a:defRPr/>
            </a:lvl1pPr>
            <a:lvl2pPr>
              <a:lnSpc>
                <a:spcPts val="2100"/>
              </a:lnSpc>
              <a:defRPr/>
            </a:lvl2pPr>
            <a:lvl3pPr>
              <a:lnSpc>
                <a:spcPts val="2100"/>
              </a:lnSpc>
              <a:defRPr/>
            </a:lvl3pPr>
            <a:lvl4pPr>
              <a:lnSpc>
                <a:spcPts val="2100"/>
              </a:lnSpc>
              <a:defRPr/>
            </a:lvl4pPr>
            <a:lvl5pPr>
              <a:lnSpc>
                <a:spcPts val="21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cxnSp>
        <p:nvCxnSpPr>
          <p:cNvPr id="99" name="Gerader Verbinder 98">
            <a:extLst>
              <a:ext uri="{FF2B5EF4-FFF2-40B4-BE49-F238E27FC236}">
                <a16:creationId xmlns:a16="http://schemas.microsoft.com/office/drawing/2014/main" id="{E0A1CF49-0CBE-430B-BB3D-EAA77C322763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09EB44DE-AEA9-416D-9CCB-E4149BDE39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371" y="6404400"/>
            <a:ext cx="5376200" cy="123111"/>
          </a:xfrm>
        </p:spPr>
        <p:txBody>
          <a:bodyPr vert="horz" lIns="0" tIns="0" rIns="0" bIns="0" rtlCol="0" anchor="b" anchorCtr="0">
            <a:spAutoFit/>
          </a:bodyPr>
          <a:lstStyle>
            <a:lvl1pPr>
              <a:defRPr lang="de-DE" sz="8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/>
              <a:t>Quelle/Fußnote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E05DE1-1A23-44F3-8398-FC704CB4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058417"/>
            <a:ext cx="2279642" cy="332399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3E5ECBB-8E8A-0B37-03CA-D0968A2AFB8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31799" y="263108"/>
            <a:ext cx="8488702" cy="123111"/>
          </a:xfrm>
        </p:spPr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00265AB-0943-A8DD-9920-57F6789182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/>
          <a:lstStyle/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B4088E-E45C-8B3B-2220-12E9A8DDFE72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480376" y="263108"/>
            <a:ext cx="681980" cy="123111"/>
          </a:xfrm>
        </p:spPr>
        <p:txBody>
          <a:bodyPr/>
          <a:lstStyle/>
          <a:p>
            <a:fld id="{CEA4EFC4-4416-464E-86C9-964C1F9CC3C6}" type="datetime1">
              <a:rPr lang="de-DE" smtClean="0"/>
              <a:t>05.11.2024</a:t>
            </a:fld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D4776A1D-5792-E389-5EE6-CCFBF6D0E2D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9222558" y="3422625"/>
            <a:ext cx="4834538" cy="240364"/>
          </a:xfrm>
        </p:spPr>
        <p:txBody>
          <a:bodyPr lIns="72000" anchor="ctr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700">
                <a:solidFill>
                  <a:schemeClr val="bg1"/>
                </a:solidFill>
                <a:effectLst>
                  <a:glow rad="25400">
                    <a:schemeClr val="tx1">
                      <a:alpha val="25000"/>
                    </a:schemeClr>
                  </a:glow>
                </a:effectLst>
              </a:defRPr>
            </a:lvl1pPr>
            <a:lvl2pPr marL="0" indent="0">
              <a:buNone/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de-DE"/>
              <a:t>Quellangabe Bild</a:t>
            </a:r>
          </a:p>
        </p:txBody>
      </p:sp>
    </p:spTree>
    <p:extLst>
      <p:ext uri="{BB962C8B-B14F-4D97-AF65-F5344CB8AC3E}">
        <p14:creationId xmlns:p14="http://schemas.microsoft.com/office/powerpoint/2010/main" val="13613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1125538"/>
            <a:ext cx="11328400" cy="332399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endParaRPr lang="de-D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844675"/>
            <a:ext cx="11328400" cy="157254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2356" y="263108"/>
            <a:ext cx="27031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800">
                <a:solidFill>
                  <a:schemeClr val="tx2"/>
                </a:solidFill>
                <a:latin typeface="+mj-lt"/>
              </a:defRPr>
            </a:lvl1pPr>
          </a:lstStyle>
          <a:p>
            <a:fld id="{9D7229EA-5F83-42CD-9073-194554006193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5CFE423A-F7FA-44B7-92B6-2F41A120116E}"/>
              </a:ext>
            </a:extLst>
          </p:cNvPr>
          <p:cNvCxnSpPr/>
          <p:nvPr userDrawn="1"/>
        </p:nvCxnSpPr>
        <p:spPr>
          <a:xfrm>
            <a:off x="11307763" y="6611442"/>
            <a:ext cx="0" cy="160971"/>
          </a:xfrm>
          <a:prstGeom prst="line">
            <a:avLst/>
          </a:prstGeom>
          <a:ln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ußzeilenplatzhalter 32">
            <a:extLst>
              <a:ext uri="{FF2B5EF4-FFF2-40B4-BE49-F238E27FC236}">
                <a16:creationId xmlns:a16="http://schemas.microsoft.com/office/drawing/2014/main" id="{ADC53C0B-2346-538B-296A-FADAD8FC8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799" y="263108"/>
            <a:ext cx="848870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800" cap="all" spc="60" baseline="0" dirty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/>
              <a:t>AUMA-Studie „Mehrwert von Messebesuchen: Wie Einzelreisen vermieden werden“</a:t>
            </a:r>
          </a:p>
        </p:txBody>
      </p:sp>
      <p:pic>
        <p:nvPicPr>
          <p:cNvPr id="41" name="Grafik 40">
            <a:extLst>
              <a:ext uri="{FF2B5EF4-FFF2-40B4-BE49-F238E27FC236}">
                <a16:creationId xmlns:a16="http://schemas.microsoft.com/office/drawing/2014/main" id="{EF672C74-19B0-FB3A-2B32-64251F1A30B0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704512" y="140026"/>
            <a:ext cx="1055700" cy="3672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88F3DF-5ACE-EA53-0CAC-A8C042E04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80376" y="263108"/>
            <a:ext cx="68198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lang="en-US" sz="800" cap="all" spc="60" baseline="0" smtClean="0">
                <a:solidFill>
                  <a:schemeClr val="tx2"/>
                </a:solidFill>
                <a:latin typeface="+mj-lt"/>
              </a:defRPr>
            </a:lvl1pPr>
          </a:lstStyle>
          <a:p>
            <a:fld id="{86A0924B-5599-4C75-A2E3-F389D0D4B4FA}" type="datetime1">
              <a:rPr lang="de-DE" smtClean="0"/>
              <a:t>05.11.2024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2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1" r:id="rId20"/>
    <p:sldLayoutId id="2147483682" r:id="rId21"/>
    <p:sldLayoutId id="2147483683" r:id="rId22"/>
    <p:sldLayoutId id="2147483684" r:id="rId23"/>
    <p:sldLayoutId id="2147483697" r:id="rId24"/>
    <p:sldLayoutId id="2147483698" r:id="rId25"/>
    <p:sldLayoutId id="2147483699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700" r:id="rId32"/>
    <p:sldLayoutId id="2147483690" r:id="rId33"/>
    <p:sldLayoutId id="2147483691" r:id="rId34"/>
    <p:sldLayoutId id="2147483693" r:id="rId35"/>
    <p:sldLayoutId id="2147483694" r:id="rId36"/>
    <p:sldLayoutId id="2147483695" r:id="rId37"/>
    <p:sldLayoutId id="2147483696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69875" indent="-268288" algn="l" defTabSz="914400" rtl="0" eaLnBrk="1" latinLnBrk="0" hangingPunct="1">
        <a:lnSpc>
          <a:spcPts val="21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1338" indent="-277813" algn="l" defTabSz="914400" rtl="0" eaLnBrk="1" latinLnBrk="0" hangingPunct="1">
        <a:lnSpc>
          <a:spcPts val="21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803275" indent="-268288" algn="l" defTabSz="914400" rtl="0" eaLnBrk="1" latinLnBrk="0" hangingPunct="1">
        <a:lnSpc>
          <a:spcPts val="21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073150" indent="-258763" algn="l" defTabSz="914400" rtl="0" eaLnBrk="1" latinLnBrk="0" hangingPunct="1">
        <a:lnSpc>
          <a:spcPts val="21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‒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72">
          <p15:clr>
            <a:srgbClr val="F26B43"/>
          </p15:clr>
        </p15:guide>
        <p15:guide id="4" pos="7408">
          <p15:clr>
            <a:srgbClr val="F26B43"/>
          </p15:clr>
        </p15:guide>
        <p15:guide id="5" orient="horz" pos="4111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9" orient="horz" pos="709">
          <p15:clr>
            <a:srgbClr val="F26B43"/>
          </p15:clr>
        </p15:guide>
        <p15:guide id="11" orient="horz" pos="391">
          <p15:clr>
            <a:srgbClr val="F26B43"/>
          </p15:clr>
        </p15:guide>
        <p15:guide id="12" orient="horz" pos="2296">
          <p15:clr>
            <a:srgbClr val="F26B43"/>
          </p15:clr>
        </p15:guide>
        <p15:guide id="13" orient="horz" pos="2432">
          <p15:clr>
            <a:srgbClr val="F26B43"/>
          </p15:clr>
        </p15:guide>
        <p15:guide id="15" orient="horz" pos="1162">
          <p15:clr>
            <a:srgbClr val="F26B43"/>
          </p15:clr>
        </p15:guide>
        <p15:guide id="16" orient="horz" pos="572">
          <p15:clr>
            <a:srgbClr val="F26B43"/>
          </p15:clr>
        </p15:guide>
        <p15:guide id="17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3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16.png"/><Relationship Id="rId10" Type="http://schemas.openxmlformats.org/officeDocument/2006/relationships/image" Target="../media/image27.sv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nhaltsplatzhalter 72">
            <a:extLst>
              <a:ext uri="{FF2B5EF4-FFF2-40B4-BE49-F238E27FC236}">
                <a16:creationId xmlns:a16="http://schemas.microsoft.com/office/drawing/2014/main" id="{312B4092-D494-4A25-F370-F56E22A29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5158824"/>
            <a:ext cx="11328400" cy="245773"/>
          </a:xfrm>
        </p:spPr>
        <p:txBody>
          <a:bodyPr/>
          <a:lstStyle/>
          <a:p>
            <a:r>
              <a:rPr lang="de-DE" dirty="0"/>
              <a:t>Kernergebnisse der Studie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C265662-EC83-5937-D72F-2885D8B2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3306803"/>
            <a:ext cx="11328401" cy="1661993"/>
          </a:xfrm>
        </p:spPr>
        <p:txBody>
          <a:bodyPr/>
          <a:lstStyle/>
          <a:p>
            <a:r>
              <a:rPr lang="de-DE" dirty="0"/>
              <a:t>Mehrwert von Messebesuchen: </a:t>
            </a:r>
            <a:br>
              <a:rPr lang="de-DE" dirty="0"/>
            </a:br>
            <a:r>
              <a:rPr lang="de-DE" dirty="0"/>
              <a:t>Wie Einzelreisen vermieden werden</a:t>
            </a:r>
            <a:br>
              <a:rPr lang="de-DE" dirty="0"/>
            </a:br>
            <a:r>
              <a:rPr lang="de-DE" dirty="0"/>
              <a:t>Kernergebnisse der Studie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76211A-492D-6B1F-C332-D21A83171AEE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CDDE9969-889C-43AD-AE75-5262AD467A28}" type="datetime1">
              <a:rPr lang="de-DE" smtClean="0"/>
              <a:t>05.11.2024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0D7632-FBA3-64E7-FA16-1819090F0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EA33A4-59AE-E0AF-D27D-4DB3E7334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83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 descr="Ein Bild, das Flieder, lila, Kunst, Farbigkeit enthält.&#10;&#10;Automatisch generierte Beschreibung">
            <a:extLst>
              <a:ext uri="{FF2B5EF4-FFF2-40B4-BE49-F238E27FC236}">
                <a16:creationId xmlns:a16="http://schemas.microsoft.com/office/drawing/2014/main" id="{AA2D58BD-03CE-5284-DB5C-E5C0A800EE9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28178" r="35872" b="35749"/>
          <a:stretch/>
        </p:blipFill>
        <p:spPr>
          <a:xfrm flipH="1" flipV="1">
            <a:off x="0" y="0"/>
            <a:ext cx="12192000" cy="6858000"/>
          </a:xfrm>
        </p:spPr>
      </p:pic>
      <p:sp>
        <p:nvSpPr>
          <p:cNvPr id="25" name="Inhaltsplatzhalter 24">
            <a:extLst>
              <a:ext uri="{FF2B5EF4-FFF2-40B4-BE49-F238E27FC236}">
                <a16:creationId xmlns:a16="http://schemas.microsoft.com/office/drawing/2014/main" id="{45AA1F75-B944-C114-7CF4-7E4C918D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A9DEA181-606F-0803-32AC-321C56541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8" y="1454781"/>
            <a:ext cx="11328401" cy="2215991"/>
          </a:xfrm>
        </p:spPr>
        <p:txBody>
          <a:bodyPr/>
          <a:lstStyle/>
          <a:p>
            <a:r>
              <a:rPr lang="de-DE" dirty="0"/>
              <a:t>Messen leisten einen Beitrag zum Klimaschutz und zur Nachhaltigkeit, indem sie Kontakte bündeln</a:t>
            </a:r>
            <a:r>
              <a:rPr lang="de-DE"/>
              <a:t>, wodurch </a:t>
            </a:r>
            <a:r>
              <a:rPr lang="de-DE" dirty="0"/>
              <a:t>Einzelreisen vermieden werden.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FE600E-5333-B700-10BB-2C2CE4C06D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F7AA7C-496F-4DD8-1B1C-3FF521D5F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A0F4C1A-A176-7B2F-4FFB-A9DF76AB2412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fld id="{FF03E7AB-BB45-4517-BD5B-6250980FBAC9}" type="datetime1">
              <a:rPr lang="de-DE" smtClean="0"/>
              <a:pPr/>
              <a:t>05.11.2024</a:t>
            </a:fld>
            <a:endParaRPr lang="de-DE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445915FA-B32B-73E2-1529-7985F43EC63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788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rafik 88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B3D315B9-C318-C39A-1A2A-1E8DDB959A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83" r="49997" b="51346"/>
          <a:stretch/>
        </p:blipFill>
        <p:spPr>
          <a:xfrm>
            <a:off x="431370" y="799289"/>
            <a:ext cx="5664629" cy="2687138"/>
          </a:xfrm>
          <a:prstGeom prst="rect">
            <a:avLst/>
          </a:prstGeom>
        </p:spPr>
      </p:pic>
      <p:pic>
        <p:nvPicPr>
          <p:cNvPr id="90" name="Grafik 89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69892191-9D4C-7C03-B175-B0B0CB636A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3" t="6483" r="-2" b="51348"/>
          <a:stretch/>
        </p:blipFill>
        <p:spPr>
          <a:xfrm>
            <a:off x="6095999" y="799287"/>
            <a:ext cx="5664201" cy="2687139"/>
          </a:xfrm>
          <a:prstGeom prst="rect">
            <a:avLst/>
          </a:prstGeom>
        </p:spPr>
      </p:pic>
      <p:pic>
        <p:nvPicPr>
          <p:cNvPr id="91" name="Grafik 90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E011EAE3-0E83-4A12-3A84-80850DECAD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729" r="49997" b="9178"/>
          <a:stretch/>
        </p:blipFill>
        <p:spPr>
          <a:xfrm>
            <a:off x="431370" y="3491311"/>
            <a:ext cx="5664629" cy="2682254"/>
          </a:xfrm>
          <a:prstGeom prst="rect">
            <a:avLst/>
          </a:prstGeom>
        </p:spPr>
      </p:pic>
      <p:pic>
        <p:nvPicPr>
          <p:cNvPr id="92" name="Grafik 91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5B0EC939-9F44-7B12-0EBA-0E3F1F1FCB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3" t="48652" r="1" b="9179"/>
          <a:stretch/>
        </p:blipFill>
        <p:spPr>
          <a:xfrm>
            <a:off x="6095999" y="3486426"/>
            <a:ext cx="5663772" cy="2687138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0D64818-FD19-2195-8876-A358B93B6E8E}"/>
              </a:ext>
            </a:extLst>
          </p:cNvPr>
          <p:cNvGrpSpPr/>
          <p:nvPr/>
        </p:nvGrpSpPr>
        <p:grpSpPr>
          <a:xfrm>
            <a:off x="431370" y="796847"/>
            <a:ext cx="11328401" cy="5376717"/>
            <a:chOff x="1542865" y="1125538"/>
            <a:chExt cx="10217337" cy="5032828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7BE8EDA-8F84-C7FD-56FE-220B230BED8A}"/>
                </a:ext>
              </a:extLst>
            </p:cNvPr>
            <p:cNvSpPr txBox="1"/>
            <p:nvPr/>
          </p:nvSpPr>
          <p:spPr>
            <a:xfrm>
              <a:off x="1543279" y="1125538"/>
              <a:ext cx="4971677" cy="2524295"/>
            </a:xfrm>
            <a:prstGeom prst="rect">
              <a:avLst/>
            </a:prstGeom>
            <a:noFill/>
          </p:spPr>
          <p:txBody>
            <a:bodyPr wrap="square" lIns="252000" tIns="252000" rIns="252000" bIns="0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1950" algn="r"/>
                  <a:tab pos="542925" algn="l"/>
                </a:tabLst>
                <a:defRPr/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Gesamtbesucher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628650" algn="r"/>
                  <a:tab pos="714375" algn="l"/>
                </a:tabLst>
                <a:defRPr/>
              </a:pPr>
              <a:r>
                <a:rPr lang="de-DE" b="1" cap="all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13,1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Geschäftskontakte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1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628650" algn="r"/>
                  <a:tab pos="714375" algn="l"/>
                </a:tabLst>
                <a:defRPr/>
              </a:pPr>
              <a:r>
                <a:rPr lang="de-DE" sz="2400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5,1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vermiedene Reisen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73EF07D-379C-60D6-36F0-03C71992F8C6}"/>
                </a:ext>
              </a:extLst>
            </p:cNvPr>
            <p:cNvSpPr txBox="1"/>
            <p:nvPr/>
          </p:nvSpPr>
          <p:spPr>
            <a:xfrm>
              <a:off x="6096003" y="1125538"/>
              <a:ext cx="5664199" cy="2524295"/>
            </a:xfrm>
            <a:prstGeom prst="rect">
              <a:avLst/>
            </a:prstGeom>
            <a:noFill/>
          </p:spPr>
          <p:txBody>
            <a:bodyPr wrap="square" lIns="252000" tIns="252000" rIns="252000" bIns="0">
              <a:noAutofit/>
            </a:bodyPr>
            <a:lstStyle/>
            <a:p>
              <a:pPr marL="0" marR="0" lvl="1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1950" algn="r"/>
                  <a:tab pos="447675" algn="l"/>
                </a:tabLst>
                <a:defRPr/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Internationale Besucher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3856038" algn="r"/>
                  <a:tab pos="3946525" algn="l"/>
                </a:tabLst>
                <a:defRPr/>
              </a:pPr>
              <a:r>
                <a:rPr lang="de-DE" cap="all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17,8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Geschäftskontakte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1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3856038" algn="r"/>
                  <a:tab pos="3946525" algn="l"/>
                </a:tabLst>
                <a:defRPr/>
              </a:pPr>
              <a:r>
                <a:rPr lang="de-DE" sz="1600" b="1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7,9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vermiedene Reisen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E0D092DE-378C-2987-5A19-A7CA1044986F}"/>
                </a:ext>
              </a:extLst>
            </p:cNvPr>
            <p:cNvSpPr txBox="1"/>
            <p:nvPr/>
          </p:nvSpPr>
          <p:spPr>
            <a:xfrm>
              <a:off x="1542865" y="3634071"/>
              <a:ext cx="4972091" cy="2524295"/>
            </a:xfrm>
            <a:prstGeom prst="rect">
              <a:avLst/>
            </a:prstGeom>
            <a:noFill/>
          </p:spPr>
          <p:txBody>
            <a:bodyPr wrap="square" lIns="252000" tIns="0" rIns="252000" bIns="252000" anchor="b" anchorCtr="0">
              <a:no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447675" algn="r"/>
                  <a:tab pos="542925" algn="l"/>
                </a:tabLst>
                <a:defRPr/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Nationale Besucher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r"/>
                  <a:tab pos="714375" algn="l"/>
                </a:tabLst>
                <a:defRPr/>
              </a:pPr>
              <a:r>
                <a:rPr lang="de-DE" cap="all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10,8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Geschäftskontakte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28650" algn="r"/>
                  <a:tab pos="714375" algn="l"/>
                </a:tabLst>
                <a:defRPr/>
              </a:pPr>
              <a:r>
                <a:rPr kumimoji="0" lang="de-D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</a:t>
              </a: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3,8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vermiedene Reisen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A11B1802-D5FF-0443-A94D-2C87B3CD4B49}"/>
                </a:ext>
              </a:extLst>
            </p:cNvPr>
            <p:cNvSpPr txBox="1"/>
            <p:nvPr/>
          </p:nvSpPr>
          <p:spPr>
            <a:xfrm>
              <a:off x="6096003" y="3626932"/>
              <a:ext cx="5664199" cy="2524295"/>
            </a:xfrm>
            <a:prstGeom prst="rect">
              <a:avLst/>
            </a:prstGeom>
            <a:noFill/>
          </p:spPr>
          <p:txBody>
            <a:bodyPr wrap="square" lIns="252000" tIns="0" rIns="252000" bIns="252000" anchor="b" anchorCtr="0">
              <a:noAutofit/>
            </a:bodyPr>
            <a:lstStyle/>
            <a:p>
              <a:pPr marL="0" marR="0" lvl="1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>
                  <a:tab pos="361950" algn="r"/>
                  <a:tab pos="447675" algn="l"/>
                </a:tabLst>
                <a:defRPr/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Flugreisende</a:t>
              </a:r>
            </a:p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3856038" algn="r"/>
                  <a:tab pos="3946525" algn="l"/>
                </a:tabLst>
                <a:defRPr/>
              </a:pPr>
              <a:r>
                <a:rPr lang="de-DE" cap="all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lang="de-DE" sz="2400" b="1" dirty="0">
                  <a:solidFill>
                    <a:srgbClr val="FFFFFF"/>
                  </a:solidFill>
                  <a:latin typeface="Arial"/>
                  <a:cs typeface="Arial"/>
                </a:rPr>
                <a:t>17,6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Geschäftskontakte</a:t>
              </a: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</a:p>
            <a:p>
              <a:pPr marL="0" marR="0" lvl="1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>
                  <a:tab pos="3856038" algn="r"/>
                  <a:tab pos="3946525" algn="l"/>
                </a:tabLst>
                <a:defRPr/>
              </a:pPr>
              <a:r>
                <a:rPr lang="de-DE" sz="1600" b="1" dirty="0">
                  <a:solidFill>
                    <a:srgbClr val="FFFFFF"/>
                  </a:solidFill>
                  <a:latin typeface="Arial"/>
                  <a:cs typeface="Arial"/>
                </a:rPr>
                <a:t>	</a:t>
              </a:r>
              <a:r>
                <a:rPr lang="de-DE" sz="2400" b="1" dirty="0">
                  <a:solidFill>
                    <a:srgbClr val="FFFFFF"/>
                  </a:solidFill>
                  <a:latin typeface="Arial"/>
                  <a:cs typeface="Arial"/>
                </a:rPr>
                <a:t>7,7</a:t>
              </a: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	vermiedene Reisen</a:t>
              </a:r>
            </a:p>
          </p:txBody>
        </p:sp>
      </p:grp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FE4B133-DED4-4236-B9B7-0CD95CE5AA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6300895"/>
            <a:ext cx="11328400" cy="225318"/>
          </a:xfrm>
        </p:spPr>
        <p:txBody>
          <a:bodyPr/>
          <a:lstStyle/>
          <a:p>
            <a:r>
              <a:rPr lang="de-DE" dirty="0"/>
              <a:t>Quelle: AUMA, Besucherbefragung auf neun ausgewählten Messen, Januar-April 2024, n=2.912. Die Befragung erfolgte mittels standardisierter Fragebögen im Rahmen persönlicher Interviews (CAPI).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4AA4396-D797-F7E6-F323-6FBC6128F4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FBC44FA-E0F2-4126-9CA5-D640F8DF0FC9}" type="datetime1">
              <a:rPr lang="de-DE" smtClean="0"/>
              <a:t>05.11.2024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C1DCA6-3DBE-4154-B492-563C757D5F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AUMA-Studie „Mehrwert von Messebesuchen: Wie Einzelreisen vermieden werden“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8AA783-FFD4-19E9-C1B5-B65CB12487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3</a:t>
            </a:fld>
            <a:endParaRPr lang="de-DE"/>
          </a:p>
        </p:txBody>
      </p: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F6870AD8-1819-6021-7AAD-0E9D93394D6D}"/>
              </a:ext>
            </a:extLst>
          </p:cNvPr>
          <p:cNvGrpSpPr/>
          <p:nvPr/>
        </p:nvGrpSpPr>
        <p:grpSpPr>
          <a:xfrm>
            <a:off x="516000" y="1335083"/>
            <a:ext cx="11160000" cy="4307572"/>
            <a:chOff x="516000" y="1844675"/>
            <a:chExt cx="11160000" cy="4307572"/>
          </a:xfrm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3022B19E-8E60-E85C-1B02-C02EB1903140}"/>
                </a:ext>
              </a:extLst>
            </p:cNvPr>
            <p:cNvGrpSpPr/>
            <p:nvPr/>
          </p:nvGrpSpPr>
          <p:grpSpPr>
            <a:xfrm>
              <a:off x="516000" y="1844675"/>
              <a:ext cx="11160000" cy="4307572"/>
              <a:chOff x="516000" y="1844675"/>
              <a:chExt cx="11160000" cy="4307572"/>
            </a:xfrm>
          </p:grpSpPr>
          <p:cxnSp>
            <p:nvCxnSpPr>
              <p:cNvPr id="109" name="Gerader Verbinder 108">
                <a:extLst>
                  <a:ext uri="{FF2B5EF4-FFF2-40B4-BE49-F238E27FC236}">
                    <a16:creationId xmlns:a16="http://schemas.microsoft.com/office/drawing/2014/main" id="{0E021966-EB95-C3A5-EC2C-8FD95BA04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2" y="1844675"/>
                <a:ext cx="0" cy="4307572"/>
              </a:xfrm>
              <a:prstGeom prst="line">
                <a:avLst/>
              </a:prstGeom>
              <a:ln w="127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80000">
                      <a:srgbClr val="BFD9FF"/>
                    </a:gs>
                    <a:gs pos="20000">
                      <a:srgbClr val="BFD9FF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109">
                <a:extLst>
                  <a:ext uri="{FF2B5EF4-FFF2-40B4-BE49-F238E27FC236}">
                    <a16:creationId xmlns:a16="http://schemas.microsoft.com/office/drawing/2014/main" id="{F86BACC4-05C3-B674-E4CD-E7E1ECB955C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96000" y="-1581539"/>
                <a:ext cx="0" cy="11160000"/>
              </a:xfrm>
              <a:prstGeom prst="line">
                <a:avLst/>
              </a:prstGeom>
              <a:ln w="127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50000">
                      <a:srgbClr val="BFD9FF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Ellipse 107">
              <a:extLst>
                <a:ext uri="{FF2B5EF4-FFF2-40B4-BE49-F238E27FC236}">
                  <a16:creationId xmlns:a16="http://schemas.microsoft.com/office/drawing/2014/main" id="{EF5412B8-14A2-5178-088F-C43007A7840E}"/>
                </a:ext>
              </a:extLst>
            </p:cNvPr>
            <p:cNvSpPr/>
            <p:nvPr/>
          </p:nvSpPr>
          <p:spPr>
            <a:xfrm>
              <a:off x="4883493" y="2789013"/>
              <a:ext cx="2425015" cy="2425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bIns="72000" rtlCol="0" anchor="ctr"/>
            <a:lstStyle/>
            <a:p>
              <a:pPr algn="ctr">
                <a:spcAft>
                  <a:spcPts val="600"/>
                </a:spcAft>
              </a:pP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Vermiedene </a:t>
              </a:r>
              <a:b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de-DE" sz="1600" b="0" i="0" u="none" strike="noStrike" kern="1200" cap="all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Reisen</a:t>
              </a:r>
            </a:p>
            <a:p>
              <a:pPr algn="ctr">
                <a:spcAft>
                  <a:spcPts val="600"/>
                </a:spcAft>
              </a:pPr>
              <a:r>
                <a:rPr kumimoji="0" lang="de-DE" sz="2400" b="1" i="0" u="none" strike="noStrike" kern="1200" spc="0" normalizeH="0" noProof="0" dirty="0">
                  <a:ln>
                    <a:noFill/>
                  </a:ln>
                  <a:solidFill>
                    <a:srgbClr val="5F9F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5,1</a:t>
              </a:r>
            </a:p>
            <a:p>
              <a:pPr algn="ctr"/>
              <a:r>
                <a:rPr kumimoji="0" lang="de-DE" sz="1600" b="0" i="0" u="none" strike="noStrike" kern="1200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pro Tag und </a:t>
              </a:r>
              <a:br>
                <a:rPr kumimoji="0" lang="de-DE" sz="1600" b="0" i="0" u="none" strike="noStrike" kern="1200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</a:br>
              <a:r>
                <a:rPr kumimoji="0" lang="de-DE" sz="1600" b="0" i="0" u="none" strike="noStrike" kern="1200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Messebesucher</a:t>
              </a:r>
            </a:p>
          </p:txBody>
        </p:sp>
      </p:grpSp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7B7CBAEB-0579-4991-A5EC-FD1705FD2073}"/>
              </a:ext>
            </a:extLst>
          </p:cNvPr>
          <p:cNvGrpSpPr/>
          <p:nvPr/>
        </p:nvGrpSpPr>
        <p:grpSpPr>
          <a:xfrm>
            <a:off x="3894807" y="2291801"/>
            <a:ext cx="4151961" cy="2403647"/>
            <a:chOff x="3894807" y="2360401"/>
            <a:chExt cx="4151961" cy="2403647"/>
          </a:xfrm>
        </p:grpSpPr>
        <p:pic>
          <p:nvPicPr>
            <p:cNvPr id="131" name="Grafik 130">
              <a:extLst>
                <a:ext uri="{FF2B5EF4-FFF2-40B4-BE49-F238E27FC236}">
                  <a16:creationId xmlns:a16="http://schemas.microsoft.com/office/drawing/2014/main" id="{3656F459-5716-01BC-6C01-75E2EB766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94807" y="2400406"/>
              <a:ext cx="984885" cy="398145"/>
            </a:xfrm>
            <a:prstGeom prst="rect">
              <a:avLst/>
            </a:prstGeom>
          </p:spPr>
        </p:pic>
        <p:pic>
          <p:nvPicPr>
            <p:cNvPr id="134" name="Grafik 133">
              <a:extLst>
                <a:ext uri="{FF2B5EF4-FFF2-40B4-BE49-F238E27FC236}">
                  <a16:creationId xmlns:a16="http://schemas.microsoft.com/office/drawing/2014/main" id="{B7D77B45-76ED-C371-33C3-4CC1F38AF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384825" y="4360859"/>
              <a:ext cx="450533" cy="398145"/>
            </a:xfrm>
            <a:prstGeom prst="rect">
              <a:avLst/>
            </a:prstGeom>
          </p:spPr>
        </p:pic>
        <p:pic>
          <p:nvPicPr>
            <p:cNvPr id="137" name="Grafik 136">
              <a:extLst>
                <a:ext uri="{FF2B5EF4-FFF2-40B4-BE49-F238E27FC236}">
                  <a16:creationId xmlns:a16="http://schemas.microsoft.com/office/drawing/2014/main" id="{D96EE226-2D96-C40D-9021-61D4EAC6E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45727" y="2360401"/>
              <a:ext cx="681038" cy="440055"/>
            </a:xfrm>
            <a:prstGeom prst="rect">
              <a:avLst/>
            </a:prstGeom>
          </p:spPr>
        </p:pic>
        <p:pic>
          <p:nvPicPr>
            <p:cNvPr id="140" name="Grafik 139">
              <a:extLst>
                <a:ext uri="{FF2B5EF4-FFF2-40B4-BE49-F238E27FC236}">
                  <a16:creationId xmlns:a16="http://schemas.microsoft.com/office/drawing/2014/main" id="{2D3E1967-E6C7-B35E-AC2F-3D4B43E39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344775" y="4292560"/>
              <a:ext cx="701993" cy="4714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61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Blau, Farbigkeit, Electric Blue (Farbe), Symmetrie enthält.&#10;&#10;Automatisch generierte Beschreibung">
            <a:extLst>
              <a:ext uri="{FF2B5EF4-FFF2-40B4-BE49-F238E27FC236}">
                <a16:creationId xmlns:a16="http://schemas.microsoft.com/office/drawing/2014/main" id="{0C09EF38-3E8C-7AC4-D76A-12CD2EA52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3545" t="45830" r="3538" b="16411"/>
          <a:stretch/>
        </p:blipFill>
        <p:spPr>
          <a:xfrm rot="10800000">
            <a:off x="438318" y="806053"/>
            <a:ext cx="11321445" cy="2685219"/>
          </a:xfrm>
          <a:prstGeom prst="rect">
            <a:avLst/>
          </a:prstGeom>
        </p:spPr>
      </p:pic>
      <p:pic>
        <p:nvPicPr>
          <p:cNvPr id="10" name="Grafik 9" descr="Ein Bild, das violett, Flieder, Lavendel, Farbigkeit enthält.&#10;&#10;Automatisch generierte Beschreibung">
            <a:extLst>
              <a:ext uri="{FF2B5EF4-FFF2-40B4-BE49-F238E27FC236}">
                <a16:creationId xmlns:a16="http://schemas.microsoft.com/office/drawing/2014/main" id="{F498703F-54B8-E453-A978-52BCD5FEE5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56" t="32765" r="49946" b="27709"/>
          <a:stretch/>
        </p:blipFill>
        <p:spPr>
          <a:xfrm>
            <a:off x="438320" y="3484501"/>
            <a:ext cx="5664206" cy="2689067"/>
          </a:xfrm>
          <a:prstGeom prst="rect">
            <a:avLst/>
          </a:prstGeom>
        </p:spPr>
      </p:pic>
      <p:sp>
        <p:nvSpPr>
          <p:cNvPr id="88" name="Textplatzhalter 87">
            <a:extLst>
              <a:ext uri="{FF2B5EF4-FFF2-40B4-BE49-F238E27FC236}">
                <a16:creationId xmlns:a16="http://schemas.microsoft.com/office/drawing/2014/main" id="{11350A5A-CB2A-DD3A-80BC-BBCF151F49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6300895"/>
            <a:ext cx="11328400" cy="225318"/>
          </a:xfrm>
        </p:spPr>
        <p:txBody>
          <a:bodyPr/>
          <a:lstStyle/>
          <a:p>
            <a:r>
              <a:rPr lang="de-DE" dirty="0"/>
              <a:t>Quelle: AUMA, Besucherbefragung auf neun ausgewählten Messen, Januar-April 2024, n=2.912. Die Befragung erfolgte mittels standardisierter Fragebögen im Rahmen persönlicher Interviews (CAPI).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72EBD06-C893-305E-6621-17872CB0DC8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AE712B4-7F77-4032-8CFD-D01F0B91E033}" type="datetime1">
              <a:rPr lang="de-DE" smtClean="0"/>
              <a:t>05.11.2024</a:t>
            </a:fld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4E02B36-646D-72C5-50F1-A5D382B8AFD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B244A5A6-4FAA-764B-C9FE-C2B2554014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4</a:t>
            </a:fld>
            <a:endParaRPr lang="de-DE"/>
          </a:p>
        </p:txBody>
      </p:sp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1FC8E45F-FFB8-D0EA-7822-21F0BD146318}"/>
              </a:ext>
            </a:extLst>
          </p:cNvPr>
          <p:cNvGrpSpPr/>
          <p:nvPr/>
        </p:nvGrpSpPr>
        <p:grpSpPr>
          <a:xfrm>
            <a:off x="445276" y="1166539"/>
            <a:ext cx="11301448" cy="1877845"/>
            <a:chOff x="437981" y="1156657"/>
            <a:chExt cx="11301448" cy="1877845"/>
          </a:xfrm>
        </p:grpSpPr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5F69DE81-B6DE-3250-3DEC-3CE513E08BEE}"/>
                </a:ext>
              </a:extLst>
            </p:cNvPr>
            <p:cNvGrpSpPr/>
            <p:nvPr/>
          </p:nvGrpSpPr>
          <p:grpSpPr>
            <a:xfrm>
              <a:off x="758761" y="1366247"/>
              <a:ext cx="10792667" cy="759913"/>
              <a:chOff x="758761" y="1366247"/>
              <a:chExt cx="10792667" cy="759913"/>
            </a:xfrm>
          </p:grpSpPr>
          <p:pic>
            <p:nvPicPr>
              <p:cNvPr id="99" name="Grafik 98">
                <a:extLst>
                  <a:ext uri="{FF2B5EF4-FFF2-40B4-BE49-F238E27FC236}">
                    <a16:creationId xmlns:a16="http://schemas.microsoft.com/office/drawing/2014/main" id="{4BC4E298-134F-BB50-7BFF-D29719ECB1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58761" y="1460002"/>
                <a:ext cx="659332" cy="582665"/>
              </a:xfrm>
              <a:prstGeom prst="rect">
                <a:avLst/>
              </a:prstGeom>
            </p:spPr>
          </p:pic>
          <p:pic>
            <p:nvPicPr>
              <p:cNvPr id="103" name="Grafik 102">
                <a:extLst>
                  <a:ext uri="{FF2B5EF4-FFF2-40B4-BE49-F238E27FC236}">
                    <a16:creationId xmlns:a16="http://schemas.microsoft.com/office/drawing/2014/main" id="{469022CB-2D2A-7DBC-FF7F-8C40AB5455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1005850" y="1366247"/>
                <a:ext cx="545578" cy="759913"/>
              </a:xfrm>
              <a:prstGeom prst="rect">
                <a:avLst/>
              </a:prstGeom>
            </p:spPr>
          </p:pic>
        </p:grpSp>
        <p:grpSp>
          <p:nvGrpSpPr>
            <p:cNvPr id="64" name="Gruppieren 63">
              <a:extLst>
                <a:ext uri="{FF2B5EF4-FFF2-40B4-BE49-F238E27FC236}">
                  <a16:creationId xmlns:a16="http://schemas.microsoft.com/office/drawing/2014/main" id="{3126850F-21C0-A8B3-6D79-5200E8D9881A}"/>
                </a:ext>
              </a:extLst>
            </p:cNvPr>
            <p:cNvGrpSpPr/>
            <p:nvPr/>
          </p:nvGrpSpPr>
          <p:grpSpPr>
            <a:xfrm>
              <a:off x="437981" y="1156657"/>
              <a:ext cx="11301448" cy="1877845"/>
              <a:chOff x="437981" y="1156657"/>
              <a:chExt cx="11301448" cy="1877845"/>
            </a:xfrm>
          </p:grpSpPr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E8E958FC-0FBC-45C3-CAF4-C342AA6BF061}"/>
                  </a:ext>
                </a:extLst>
              </p:cNvPr>
              <p:cNvSpPr/>
              <p:nvPr/>
            </p:nvSpPr>
            <p:spPr>
              <a:xfrm>
                <a:off x="2276393" y="1158455"/>
                <a:ext cx="2520000" cy="14754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lvl="1" algn="ctr">
                  <a:tabLst>
                    <a:tab pos="715963" algn="r"/>
                    <a:tab pos="893763" algn="l"/>
                  </a:tabLst>
                </a:pPr>
                <a:r>
                  <a:rPr lang="de-DE" sz="5400" b="1" cap="all" dirty="0">
                    <a:solidFill>
                      <a:schemeClr val="bg2"/>
                    </a:solidFill>
                    <a:cs typeface="Arial"/>
                  </a:rPr>
                  <a:t>56 %</a:t>
                </a:r>
                <a:endParaRPr lang="de-DE" sz="5400" b="1" dirty="0">
                  <a:solidFill>
                    <a:schemeClr val="bg2"/>
                  </a:solidFill>
                  <a:cs typeface="Arial"/>
                </a:endParaRPr>
              </a:p>
              <a:p>
                <a:pPr marL="0" lvl="1" algn="ctr"/>
                <a:r>
                  <a:rPr lang="de-DE" dirty="0">
                    <a:solidFill>
                      <a:schemeClr val="bg2"/>
                    </a:solidFill>
                    <a:cs typeface="Arial"/>
                  </a:rPr>
                  <a:t>der Besucher</a:t>
                </a:r>
                <a:endParaRPr lang="de-DE" sz="2000" dirty="0">
                  <a:solidFill>
                    <a:schemeClr val="bg2"/>
                  </a:solidFill>
                  <a:cs typeface="Arial"/>
                </a:endParaRP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id="{AB6F1937-3A76-D4C4-206C-2A4BF7D38FEA}"/>
                  </a:ext>
                </a:extLst>
              </p:cNvPr>
              <p:cNvSpPr/>
              <p:nvPr/>
            </p:nvSpPr>
            <p:spPr>
              <a:xfrm>
                <a:off x="7237654" y="1156657"/>
                <a:ext cx="2520000" cy="147542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marL="0" lvl="1" algn="ctr">
                  <a:tabLst>
                    <a:tab pos="715963" algn="r"/>
                    <a:tab pos="893763" algn="l"/>
                  </a:tabLst>
                </a:pPr>
                <a:r>
                  <a:rPr lang="de-DE" sz="5400" b="1" cap="all" dirty="0">
                    <a:solidFill>
                      <a:schemeClr val="bg2"/>
                    </a:solidFill>
                    <a:cs typeface="Arial"/>
                  </a:rPr>
                  <a:t>60 %</a:t>
                </a:r>
                <a:endParaRPr lang="de-DE" sz="5400" b="1" dirty="0">
                  <a:solidFill>
                    <a:schemeClr val="bg2"/>
                  </a:solidFill>
                  <a:cs typeface="Arial"/>
                </a:endParaRPr>
              </a:p>
              <a:p>
                <a:pPr marL="0" lvl="1" algn="ctr"/>
                <a:r>
                  <a:rPr lang="de-DE" dirty="0">
                    <a:solidFill>
                      <a:schemeClr val="bg2"/>
                    </a:solidFill>
                    <a:cs typeface="Arial"/>
                  </a:rPr>
                  <a:t>der Unternehmen</a:t>
                </a: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id="{4F5C5334-67E7-291B-49DA-DB6A723F3DFB}"/>
                  </a:ext>
                </a:extLst>
              </p:cNvPr>
              <p:cNvSpPr/>
              <p:nvPr/>
            </p:nvSpPr>
            <p:spPr>
              <a:xfrm>
                <a:off x="437981" y="2702327"/>
                <a:ext cx="11301448" cy="3321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0" tIns="0" rIns="360000" bIns="0" rtlCol="0" anchor="ctr" anchorCtr="0"/>
              <a:lstStyle/>
              <a:p>
                <a:pPr marL="0" lvl="1" algn="ctr"/>
                <a:r>
                  <a:rPr lang="de-DE" dirty="0">
                    <a:solidFill>
                      <a:schemeClr val="bg2"/>
                    </a:solidFill>
                    <a:cs typeface="Arial"/>
                  </a:rPr>
                  <a:t>berücksichtigen ökologische Aspekte bei der Messeplanung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B716C32F-8205-C0A2-A940-8827DE50F63E}"/>
                  </a:ext>
                </a:extLst>
              </p:cNvPr>
              <p:cNvSpPr txBox="1"/>
              <p:nvPr/>
            </p:nvSpPr>
            <p:spPr>
              <a:xfrm>
                <a:off x="5544749" y="1513893"/>
                <a:ext cx="1087913" cy="7599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de-DE" sz="36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</a:rPr>
                  <a:t>&amp;</a:t>
                </a:r>
                <a:endParaRPr lang="en-US" b="1" dirty="0"/>
              </a:p>
            </p:txBody>
          </p:sp>
        </p:grpSp>
      </p:grpSp>
      <p:pic>
        <p:nvPicPr>
          <p:cNvPr id="9" name="Grafik 8" descr="Ein Bild, das violett, Flieder, Lavendel, Farbigkeit enthält.&#10;&#10;Automatisch generierte Beschreibung">
            <a:extLst>
              <a:ext uri="{FF2B5EF4-FFF2-40B4-BE49-F238E27FC236}">
                <a16:creationId xmlns:a16="http://schemas.microsoft.com/office/drawing/2014/main" id="{7013AF31-CF31-F332-F46E-20195DDCA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54" t="32716" r="3602" b="27708"/>
          <a:stretch/>
        </p:blipFill>
        <p:spPr>
          <a:xfrm>
            <a:off x="6102527" y="3481112"/>
            <a:ext cx="5653766" cy="2692459"/>
          </a:xfrm>
          <a:prstGeom prst="rect">
            <a:avLst/>
          </a:prstGeom>
        </p:spPr>
      </p:pic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1366201-F658-5B04-A006-E28CEC5F83CD}"/>
              </a:ext>
            </a:extLst>
          </p:cNvPr>
          <p:cNvGrpSpPr/>
          <p:nvPr/>
        </p:nvGrpSpPr>
        <p:grpSpPr>
          <a:xfrm>
            <a:off x="431798" y="3859204"/>
            <a:ext cx="5523847" cy="1709446"/>
            <a:chOff x="431798" y="3859204"/>
            <a:chExt cx="5523847" cy="170944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1BBCF69-D706-1EEB-890E-F1FC9548F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66056" y="4312422"/>
              <a:ext cx="659332" cy="582665"/>
            </a:xfrm>
            <a:prstGeom prst="rect">
              <a:avLst/>
            </a:prstGeom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96FD288-7DDA-1ACE-127E-7EC006C49B5B}"/>
                </a:ext>
              </a:extLst>
            </p:cNvPr>
            <p:cNvSpPr/>
            <p:nvPr/>
          </p:nvSpPr>
          <p:spPr>
            <a:xfrm>
              <a:off x="431798" y="3859204"/>
              <a:ext cx="5523847" cy="17094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tIns="0" rIns="360000" bIns="0" rtlCol="0" anchor="b" anchorCtr="0"/>
            <a:lstStyle/>
            <a:p>
              <a:pPr marL="0" lvl="1" algn="ctr">
                <a:tabLst>
                  <a:tab pos="715963" algn="r"/>
                  <a:tab pos="893763" algn="l"/>
                </a:tabLst>
              </a:pPr>
              <a:r>
                <a:rPr lang="de-DE" sz="5400" b="1" cap="all" dirty="0">
                  <a:solidFill>
                    <a:schemeClr val="bg2"/>
                  </a:solidFill>
                  <a:cs typeface="Arial"/>
                </a:rPr>
                <a:t>45 %</a:t>
              </a:r>
            </a:p>
            <a:p>
              <a:pPr marL="0" lvl="1" algn="ctr"/>
              <a:r>
                <a:rPr lang="de-DE" dirty="0">
                  <a:solidFill>
                    <a:schemeClr val="bg2"/>
                  </a:solidFill>
                  <a:cs typeface="Arial"/>
                </a:rPr>
                <a:t>der Besucher verbinden den </a:t>
              </a:r>
              <a:br>
                <a:rPr lang="de-DE" dirty="0">
                  <a:solidFill>
                    <a:schemeClr val="bg2"/>
                  </a:solidFill>
                  <a:cs typeface="Arial"/>
                </a:rPr>
              </a:br>
              <a:r>
                <a:rPr lang="de-DE" dirty="0">
                  <a:solidFill>
                    <a:schemeClr val="bg2"/>
                  </a:solidFill>
                  <a:cs typeface="Arial"/>
                </a:rPr>
                <a:t>Messebesuch mit weiteren Terminen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CA9F80A4-3F31-1362-2E38-D26BFBDB90F4}"/>
              </a:ext>
            </a:extLst>
          </p:cNvPr>
          <p:cNvGrpSpPr/>
          <p:nvPr/>
        </p:nvGrpSpPr>
        <p:grpSpPr>
          <a:xfrm>
            <a:off x="5955646" y="3823979"/>
            <a:ext cx="5811081" cy="1709447"/>
            <a:chOff x="5955646" y="3823979"/>
            <a:chExt cx="5811081" cy="1709447"/>
          </a:xfrm>
        </p:grpSpPr>
        <p:pic>
          <p:nvPicPr>
            <p:cNvPr id="105" name="Grafik 104">
              <a:extLst>
                <a:ext uri="{FF2B5EF4-FFF2-40B4-BE49-F238E27FC236}">
                  <a16:creationId xmlns:a16="http://schemas.microsoft.com/office/drawing/2014/main" id="{9A48CA8E-F469-E4F2-80FD-1A2C823CA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72133" y="4394399"/>
              <a:ext cx="735245" cy="438018"/>
            </a:xfrm>
            <a:prstGeom prst="rect">
              <a:avLst/>
            </a:prstGeom>
          </p:spPr>
        </p:pic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60379500-F7D2-6558-DBAD-446CDADA70A9}"/>
                </a:ext>
              </a:extLst>
            </p:cNvPr>
            <p:cNvSpPr/>
            <p:nvPr/>
          </p:nvSpPr>
          <p:spPr>
            <a:xfrm>
              <a:off x="5955646" y="3823979"/>
              <a:ext cx="5811081" cy="17094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tIns="0" rIns="1080000" bIns="0" rtlCol="0" anchor="b" anchorCtr="0"/>
            <a:lstStyle/>
            <a:p>
              <a:pPr marL="0" lvl="1" algn="ctr">
                <a:tabLst>
                  <a:tab pos="715963" algn="r"/>
                  <a:tab pos="893763" algn="l"/>
                </a:tabLst>
              </a:pPr>
              <a:r>
                <a:rPr lang="de-DE" sz="5400" b="1" cap="all" dirty="0">
                  <a:solidFill>
                    <a:schemeClr val="bg2"/>
                  </a:solidFill>
                  <a:cs typeface="Arial"/>
                </a:rPr>
                <a:t>61 %</a:t>
              </a:r>
            </a:p>
            <a:p>
              <a:pPr marL="0" lvl="1" algn="ctr"/>
              <a:r>
                <a:rPr lang="de-DE" dirty="0">
                  <a:solidFill>
                    <a:schemeClr val="bg2"/>
                  </a:solidFill>
                  <a:cs typeface="Arial"/>
                </a:rPr>
                <a:t>der Geschäftskontakte hätten nicht in </a:t>
              </a:r>
              <a:br>
                <a:rPr lang="de-DE" dirty="0">
                  <a:solidFill>
                    <a:schemeClr val="bg2"/>
                  </a:solidFill>
                  <a:cs typeface="Arial"/>
                </a:rPr>
              </a:br>
              <a:r>
                <a:rPr lang="de-DE" dirty="0">
                  <a:solidFill>
                    <a:schemeClr val="bg2"/>
                  </a:solidFill>
                  <a:cs typeface="Arial"/>
                </a:rPr>
                <a:t>gleicher Qualität digital stattfinden können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240935E-BCE5-3331-F993-54532FC7C4C3}"/>
              </a:ext>
            </a:extLst>
          </p:cNvPr>
          <p:cNvGrpSpPr/>
          <p:nvPr/>
        </p:nvGrpSpPr>
        <p:grpSpPr>
          <a:xfrm>
            <a:off x="516000" y="3481113"/>
            <a:ext cx="11160000" cy="2699226"/>
            <a:chOff x="516000" y="3481113"/>
            <a:chExt cx="11160000" cy="2699226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033A6A42-46CE-CA82-C3BC-E68B7AC215AB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H="1">
              <a:off x="6092086" y="3491272"/>
              <a:ext cx="6954" cy="2689067"/>
            </a:xfrm>
            <a:prstGeom prst="line">
              <a:avLst/>
            </a:prstGeom>
            <a:ln w="12700">
              <a:gradFill>
                <a:gsLst>
                  <a:gs pos="100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50000">
                    <a:srgbClr val="C699E9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753E08CB-238A-984E-22D8-9A692F0BA22F}"/>
                </a:ext>
              </a:extLst>
            </p:cNvPr>
            <p:cNvGrpSpPr/>
            <p:nvPr/>
          </p:nvGrpSpPr>
          <p:grpSpPr>
            <a:xfrm>
              <a:off x="516000" y="3481113"/>
              <a:ext cx="11160000" cy="10159"/>
              <a:chOff x="516000" y="3991685"/>
              <a:chExt cx="11160000" cy="10159"/>
            </a:xfrm>
          </p:grpSpPr>
          <p:cxnSp>
            <p:nvCxnSpPr>
              <p:cNvPr id="70" name="Gerader Verbinder 69">
                <a:extLst>
                  <a:ext uri="{FF2B5EF4-FFF2-40B4-BE49-F238E27FC236}">
                    <a16:creationId xmlns:a16="http://schemas.microsoft.com/office/drawing/2014/main" id="{33174463-4E95-E9A0-F9ED-814D396F29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2086" y="3991685"/>
                <a:ext cx="6954" cy="10159"/>
              </a:xfrm>
              <a:prstGeom prst="line">
                <a:avLst/>
              </a:prstGeom>
              <a:ln w="127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5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EA2A3261-9E86-B03A-7D2A-2E44879B529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96000" y="-1581539"/>
                <a:ext cx="0" cy="11160000"/>
              </a:xfrm>
              <a:prstGeom prst="line">
                <a:avLst/>
              </a:prstGeom>
              <a:ln w="12700"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0">
                      <a:schemeClr val="bg1">
                        <a:alpha val="0"/>
                      </a:schemeClr>
                    </a:gs>
                    <a:gs pos="50000">
                      <a:schemeClr val="accent2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631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3F9C4F-F288-0944-8956-F2464C941A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6300895"/>
            <a:ext cx="11328400" cy="225318"/>
          </a:xfrm>
        </p:spPr>
        <p:txBody>
          <a:bodyPr/>
          <a:lstStyle/>
          <a:p>
            <a:r>
              <a:rPr lang="de-DE" dirty="0"/>
              <a:t>Quelle: AUMA, Besucherbefragung auf neun ausgewählten Messen, Januar-April 2024, n=2.912. Die Befragung erfolgte mittels standardisierter Fragebögen im Rahmen persönlicher Interviews (CAPI).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E03517-3D81-0270-AB34-54CE6DE7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99" y="1125538"/>
            <a:ext cx="11327971" cy="332399"/>
          </a:xfrm>
        </p:spPr>
        <p:txBody>
          <a:bodyPr/>
          <a:lstStyle/>
          <a:p>
            <a:r>
              <a:rPr lang="de-DE" dirty="0"/>
              <a:t>Erkenntnisse für Messen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183BC-EEF3-48FB-C0EA-B7BB24424F7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9A455E5-29C7-4B07-A6ED-210AED45EEA0}" type="datetime1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F3422-FCFA-AB50-1931-8AFAE91FFE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2443B9-7DC3-815E-175F-F64367ED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5</a:t>
            </a:fld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5C52C666-E664-ABA8-608F-119196ED91BD}"/>
              </a:ext>
            </a:extLst>
          </p:cNvPr>
          <p:cNvCxnSpPr/>
          <p:nvPr/>
        </p:nvCxnSpPr>
        <p:spPr>
          <a:xfrm>
            <a:off x="6109436" y="2003705"/>
            <a:ext cx="0" cy="2338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15">
            <a:extLst>
              <a:ext uri="{FF2B5EF4-FFF2-40B4-BE49-F238E27FC236}">
                <a16:creationId xmlns:a16="http://schemas.microsoft.com/office/drawing/2014/main" id="{5B5EDC74-54AE-938E-6A61-AB5AD7F008FC}"/>
              </a:ext>
            </a:extLst>
          </p:cNvPr>
          <p:cNvSpPr/>
          <p:nvPr/>
        </p:nvSpPr>
        <p:spPr>
          <a:xfrm>
            <a:off x="445451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marR="0" lvl="1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1076325" algn="r"/>
                <a:tab pos="1162050" algn="l"/>
              </a:tabLst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Messen sollten ihre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67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Rolle als effiziente internationale Plattform für persönliche Geschäftskontakte </a:t>
            </a:r>
            <a:b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FF6767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weiter stärken und kommunizieren. Der Nachweis vermiedener Reisen ist ein Argument </a:t>
            </a:r>
            <a:b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für die Nachhaltigkeits-potenziale von Messebesuchen.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47B0D0E-0541-561A-23F6-4CE7BDB34985}"/>
              </a:ext>
            </a:extLst>
          </p:cNvPr>
          <p:cNvSpPr/>
          <p:nvPr/>
        </p:nvSpPr>
        <p:spPr>
          <a:xfrm>
            <a:off x="2743292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lvl="1">
              <a:spcAft>
                <a:spcPts val="1200"/>
              </a:spcAft>
              <a:tabLst>
                <a:tab pos="1076325" algn="r"/>
                <a:tab pos="1162050" algn="l"/>
              </a:tabLst>
            </a:pPr>
            <a:r>
              <a:rPr lang="de-DE" sz="1200" b="1" dirty="0">
                <a:solidFill>
                  <a:srgbClr val="AA033F"/>
                </a:solidFill>
                <a:cs typeface="Arial"/>
              </a:rPr>
              <a:t>Internationale Besucher profitieren besonders </a:t>
            </a:r>
            <a:br>
              <a:rPr lang="de-DE" sz="1200" b="1" dirty="0">
                <a:solidFill>
                  <a:srgbClr val="AA033F"/>
                </a:solidFill>
                <a:cs typeface="Arial"/>
              </a:rPr>
            </a:br>
            <a:r>
              <a:rPr lang="de-DE" sz="1200" b="1" dirty="0">
                <a:solidFill>
                  <a:srgbClr val="AA033F"/>
                </a:solidFill>
                <a:cs typeface="Arial"/>
              </a:rPr>
              <a:t>von Messebesuchen</a:t>
            </a:r>
            <a:r>
              <a:rPr lang="de-DE" sz="1200" dirty="0">
                <a:solidFill>
                  <a:schemeClr val="tx1"/>
                </a:solidFill>
                <a:cs typeface="Arial"/>
              </a:rPr>
              <a:t>,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da diese Gruppe besonders viele Kontakte knüpft und dadurch Reisen vermeidet.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252C5BB-E2AB-03A6-DF66-6B9E37DD16C9}"/>
              </a:ext>
            </a:extLst>
          </p:cNvPr>
          <p:cNvSpPr/>
          <p:nvPr/>
        </p:nvSpPr>
        <p:spPr>
          <a:xfrm>
            <a:off x="5041133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lvl="1">
              <a:spcAft>
                <a:spcPts val="1200"/>
              </a:spcAft>
              <a:tabLst>
                <a:tab pos="1076325" algn="r"/>
                <a:tab pos="1162050" algn="l"/>
              </a:tabLst>
            </a:pPr>
            <a:r>
              <a:rPr lang="de-DE" sz="1200" b="1" dirty="0">
                <a:solidFill>
                  <a:schemeClr val="accent2"/>
                </a:solidFill>
                <a:cs typeface="Arial"/>
              </a:rPr>
              <a:t>Informelle Netzwerk-möglichkeiten </a:t>
            </a:r>
            <a:r>
              <a:rPr lang="de-DE" sz="1200" dirty="0">
                <a:solidFill>
                  <a:schemeClr val="tx1"/>
                </a:solidFill>
                <a:cs typeface="Arial"/>
              </a:rPr>
              <a:t>zur Geschäftsanbahnung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sollten gefördert werden,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da diese Kontakte am wenigsten digital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ersetzbar sind.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5957163-7BEF-7E75-5C92-41B6718D6D4F}"/>
              </a:ext>
            </a:extLst>
          </p:cNvPr>
          <p:cNvSpPr/>
          <p:nvPr/>
        </p:nvSpPr>
        <p:spPr>
          <a:xfrm>
            <a:off x="7338973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lvl="1">
              <a:spcAft>
                <a:spcPts val="1200"/>
              </a:spcAft>
              <a:tabLst>
                <a:tab pos="1076325" algn="r"/>
                <a:tab pos="1162050" algn="l"/>
              </a:tabLst>
            </a:pPr>
            <a:r>
              <a:rPr lang="de-DE" sz="1200" b="1" dirty="0">
                <a:solidFill>
                  <a:srgbClr val="7100CA"/>
                </a:solidFill>
                <a:cs typeface="Arial"/>
              </a:rPr>
              <a:t>Digitale Erweiterungen ergänzen </a:t>
            </a:r>
            <a:r>
              <a:rPr lang="de-DE" sz="1200" dirty="0">
                <a:solidFill>
                  <a:schemeClr val="tx1"/>
                </a:solidFill>
                <a:cs typeface="Arial"/>
              </a:rPr>
              <a:t>den Messe-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besuch und können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damit die Reichweite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von Messen weiter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erhöhen.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F8E967A-BC66-F2E8-6692-C43D64420E67}"/>
              </a:ext>
            </a:extLst>
          </p:cNvPr>
          <p:cNvSpPr/>
          <p:nvPr/>
        </p:nvSpPr>
        <p:spPr>
          <a:xfrm>
            <a:off x="9636814" y="2003705"/>
            <a:ext cx="2136607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Ins="90000" rtlCol="0" anchor="t" anchorCtr="0"/>
          <a:lstStyle/>
          <a:p>
            <a:pPr marL="0" lvl="1">
              <a:spcAft>
                <a:spcPts val="1200"/>
              </a:spcAft>
              <a:tabLst>
                <a:tab pos="1076325" algn="r"/>
                <a:tab pos="1162050" algn="l"/>
              </a:tabLst>
            </a:pPr>
            <a:r>
              <a:rPr lang="de-DE" sz="1200" dirty="0">
                <a:solidFill>
                  <a:schemeClr val="tx1"/>
                </a:solidFill>
                <a:cs typeface="Arial"/>
              </a:rPr>
              <a:t>Die Unterstützung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und </a:t>
            </a:r>
            <a:r>
              <a:rPr lang="de-DE" sz="1200" b="1" dirty="0">
                <a:solidFill>
                  <a:schemeClr val="accent1"/>
                </a:solidFill>
                <a:cs typeface="Arial"/>
              </a:rPr>
              <a:t>Förderung klima-freundlicher Anreise- </a:t>
            </a:r>
            <a:br>
              <a:rPr lang="de-DE" sz="1200" b="1" dirty="0">
                <a:solidFill>
                  <a:schemeClr val="accent1"/>
                </a:solidFill>
                <a:cs typeface="Arial"/>
              </a:rPr>
            </a:br>
            <a:r>
              <a:rPr lang="de-DE" sz="1200" b="1" dirty="0">
                <a:solidFill>
                  <a:schemeClr val="accent1"/>
                </a:solidFill>
                <a:cs typeface="Arial"/>
              </a:rPr>
              <a:t>und nachhaltiger Aufenthaltsoptionen </a:t>
            </a:r>
            <a:r>
              <a:rPr lang="de-DE" sz="1200" dirty="0">
                <a:solidFill>
                  <a:schemeClr val="tx1"/>
                </a:solidFill>
                <a:cs typeface="Arial"/>
              </a:rPr>
              <a:t>sollten verstärkt werden,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um den ökologischen Anforderungen der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Besucher und Unter-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nehmen gerecht zu </a:t>
            </a:r>
            <a:br>
              <a:rPr lang="de-DE" sz="1200" dirty="0">
                <a:solidFill>
                  <a:schemeClr val="tx1"/>
                </a:solidFill>
                <a:cs typeface="Arial"/>
              </a:rPr>
            </a:br>
            <a:r>
              <a:rPr lang="de-DE" sz="1200" dirty="0">
                <a:solidFill>
                  <a:schemeClr val="tx1"/>
                </a:solidFill>
                <a:cs typeface="Arial"/>
              </a:rPr>
              <a:t>werden.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B60729A-4FB8-FBB8-678C-1D2DDF0A47F3}"/>
              </a:ext>
            </a:extLst>
          </p:cNvPr>
          <p:cNvGrpSpPr/>
          <p:nvPr/>
        </p:nvGrpSpPr>
        <p:grpSpPr>
          <a:xfrm>
            <a:off x="2608711" y="2003705"/>
            <a:ext cx="6920394" cy="2338364"/>
            <a:chOff x="2622152" y="1844676"/>
            <a:chExt cx="6920394" cy="2338364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729A59C6-5537-8054-7422-AEC819CBFB2F}"/>
                </a:ext>
              </a:extLst>
            </p:cNvPr>
            <p:cNvCxnSpPr>
              <a:cxnSpLocks/>
            </p:cNvCxnSpPr>
            <p:nvPr/>
          </p:nvCxnSpPr>
          <p:spPr>
            <a:xfrm>
              <a:off x="4928950" y="1844676"/>
              <a:ext cx="0" cy="2338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C8085938-BCFC-B6AA-4B25-77C91E9E89AD}"/>
                </a:ext>
              </a:extLst>
            </p:cNvPr>
            <p:cNvCxnSpPr/>
            <p:nvPr/>
          </p:nvCxnSpPr>
          <p:spPr>
            <a:xfrm>
              <a:off x="9542546" y="1844676"/>
              <a:ext cx="0" cy="2338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1666D6B5-67CF-09E9-30DE-0D6B758AEF7B}"/>
                </a:ext>
              </a:extLst>
            </p:cNvPr>
            <p:cNvCxnSpPr>
              <a:cxnSpLocks/>
            </p:cNvCxnSpPr>
            <p:nvPr/>
          </p:nvCxnSpPr>
          <p:spPr>
            <a:xfrm>
              <a:off x="2622152" y="1844676"/>
              <a:ext cx="0" cy="2338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2372BBDB-CAEF-CFEB-3E90-7C01B7699F9A}"/>
                </a:ext>
              </a:extLst>
            </p:cNvPr>
            <p:cNvCxnSpPr/>
            <p:nvPr/>
          </p:nvCxnSpPr>
          <p:spPr>
            <a:xfrm>
              <a:off x="7235748" y="1844676"/>
              <a:ext cx="0" cy="2338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9E27BDA3-8552-B11F-9B4B-9663729A426F}"/>
              </a:ext>
            </a:extLst>
          </p:cNvPr>
          <p:cNvGrpSpPr/>
          <p:nvPr/>
        </p:nvGrpSpPr>
        <p:grpSpPr>
          <a:xfrm>
            <a:off x="445451" y="4764725"/>
            <a:ext cx="11327971" cy="123112"/>
            <a:chOff x="445451" y="4685705"/>
            <a:chExt cx="11327971" cy="123112"/>
          </a:xfrm>
        </p:grpSpPr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3DC9452D-EAFA-8D7B-FB99-06A1D087668F}"/>
                </a:ext>
              </a:extLst>
            </p:cNvPr>
            <p:cNvSpPr/>
            <p:nvPr/>
          </p:nvSpPr>
          <p:spPr>
            <a:xfrm>
              <a:off x="445451" y="4685712"/>
              <a:ext cx="2163908" cy="123105"/>
            </a:xfrm>
            <a:prstGeom prst="rect">
              <a:avLst/>
            </a:prstGeom>
            <a:solidFill>
              <a:srgbClr val="FF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B9099C08-BEF1-28D1-31CC-A16B5283ECCA}"/>
                </a:ext>
              </a:extLst>
            </p:cNvPr>
            <p:cNvSpPr/>
            <p:nvPr/>
          </p:nvSpPr>
          <p:spPr>
            <a:xfrm>
              <a:off x="2609355" y="4685705"/>
              <a:ext cx="2306797" cy="123112"/>
            </a:xfrm>
            <a:prstGeom prst="rect">
              <a:avLst/>
            </a:prstGeom>
            <a:solidFill>
              <a:srgbClr val="AA0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37CAF00-2820-1BC7-0235-77EBBE0617AC}"/>
                </a:ext>
              </a:extLst>
            </p:cNvPr>
            <p:cNvSpPr/>
            <p:nvPr/>
          </p:nvSpPr>
          <p:spPr>
            <a:xfrm>
              <a:off x="4916150" y="4685705"/>
              <a:ext cx="2306793" cy="123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CD60747-F9CB-005D-6EA6-5EE05847F897}"/>
                </a:ext>
              </a:extLst>
            </p:cNvPr>
            <p:cNvSpPr/>
            <p:nvPr/>
          </p:nvSpPr>
          <p:spPr>
            <a:xfrm>
              <a:off x="7222943" y="4685705"/>
              <a:ext cx="2360549" cy="123112"/>
            </a:xfrm>
            <a:prstGeom prst="rect">
              <a:avLst/>
            </a:prstGeom>
            <a:solidFill>
              <a:srgbClr val="710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5A992EB2-C1FB-329F-F412-F1C18E8052C3}"/>
                </a:ext>
              </a:extLst>
            </p:cNvPr>
            <p:cNvSpPr/>
            <p:nvPr/>
          </p:nvSpPr>
          <p:spPr>
            <a:xfrm>
              <a:off x="9570722" y="4685705"/>
              <a:ext cx="2202700" cy="123112"/>
            </a:xfrm>
            <a:prstGeom prst="rect">
              <a:avLst/>
            </a:prstGeom>
            <a:solidFill>
              <a:srgbClr val="2E2A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20513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3F9C4F-F288-0944-8956-F2464C941A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1371" y="6300895"/>
            <a:ext cx="11328400" cy="225318"/>
          </a:xfrm>
        </p:spPr>
        <p:txBody>
          <a:bodyPr/>
          <a:lstStyle/>
          <a:p>
            <a:r>
              <a:rPr lang="de-DE" dirty="0"/>
              <a:t>Quelle: AUMA, Besucherbefragung auf neun ausgewählten Messen, Januar-April 2024, n=2.912. Die Befragung erfolgte mittels standardisierter Fragebögen im Rahmen persönlicher Interviews (CAPI).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E03517-3D81-0270-AB34-54CE6DE7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Methodik der Studie</a:t>
            </a:r>
            <a:endParaRPr lang="en-US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C183BC-EEF3-48FB-C0EA-B7BB24424F7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D9A455E5-29C7-4B07-A6ED-210AED45EEA0}" type="datetime1">
              <a:rPr lang="de-DE" smtClean="0"/>
              <a:t>05.11.2024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0F3422-FCFA-AB50-1931-8AFAE91FFE1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AUMA-Studie „Mehrwert von Messebesuchen: Wie Einzelreisen vermieden werden“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2443B9-7DC3-815E-175F-F64367ED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D7229EA-5F83-42CD-9073-194554006193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B5EDC74-54AE-938E-6A61-AB5AD7F008FC}"/>
              </a:ext>
            </a:extLst>
          </p:cNvPr>
          <p:cNvSpPr/>
          <p:nvPr/>
        </p:nvSpPr>
        <p:spPr>
          <a:xfrm>
            <a:off x="431800" y="1844676"/>
            <a:ext cx="2680296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marL="0" marR="0" lvl="1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5963" algn="r"/>
                <a:tab pos="893763" algn="l"/>
              </a:tabLst>
              <a:defRPr/>
            </a:pPr>
            <a:r>
              <a:rPr lang="de-DE" sz="2400" b="1" cap="all" dirty="0">
                <a:solidFill>
                  <a:srgbClr val="FF6767"/>
                </a:solidFill>
                <a:latin typeface="Arial"/>
                <a:cs typeface="Arial"/>
              </a:rPr>
              <a:t>2.912</a:t>
            </a:r>
          </a:p>
          <a:p>
            <a:pPr marL="0" lvl="1">
              <a:spcBef>
                <a:spcPts val="600"/>
              </a:spcBef>
              <a:tabLst>
                <a:tab pos="715963" algn="r"/>
                <a:tab pos="893763" algn="l"/>
              </a:tabLs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befragte </a:t>
            </a:r>
            <a:b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Messebesucher 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47B0D0E-0541-561A-23F6-4CE7BDB34985}"/>
              </a:ext>
            </a:extLst>
          </p:cNvPr>
          <p:cNvSpPr/>
          <p:nvPr/>
        </p:nvSpPr>
        <p:spPr>
          <a:xfrm>
            <a:off x="3314358" y="1844676"/>
            <a:ext cx="2680296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marL="0" lvl="1">
              <a:tabLst>
                <a:tab pos="715963" algn="r"/>
                <a:tab pos="893763" algn="l"/>
              </a:tabLst>
              <a:defRPr/>
            </a:pPr>
            <a:r>
              <a:rPr lang="de-DE" sz="2400" b="1" cap="all" dirty="0">
                <a:solidFill>
                  <a:srgbClr val="AA033F"/>
                </a:solidFill>
                <a:latin typeface="Arial"/>
                <a:cs typeface="Arial"/>
              </a:rPr>
              <a:t>9</a:t>
            </a:r>
          </a:p>
          <a:p>
            <a:pPr marL="0" lvl="1">
              <a:spcBef>
                <a:spcPts val="600"/>
              </a:spcBef>
              <a:tabLst>
                <a:tab pos="715963" algn="r"/>
                <a:tab pos="893763" algn="l"/>
              </a:tabLs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verschiedene </a:t>
            </a:r>
            <a:b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Messeplätze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B252C5BB-E2AB-03A6-DF66-6B9E37DD16C9}"/>
              </a:ext>
            </a:extLst>
          </p:cNvPr>
          <p:cNvSpPr/>
          <p:nvPr/>
        </p:nvSpPr>
        <p:spPr>
          <a:xfrm>
            <a:off x="6196916" y="1844676"/>
            <a:ext cx="2680296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marL="0" lvl="1">
              <a:spcAft>
                <a:spcPts val="600"/>
              </a:spcAf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Zeitraum</a:t>
            </a:r>
          </a:p>
          <a:p>
            <a:pPr marL="0" lvl="1">
              <a:defRPr/>
            </a:pPr>
            <a:r>
              <a:rPr lang="de-DE" sz="2400" b="1" cap="all" dirty="0">
                <a:solidFill>
                  <a:srgbClr val="5F9FFF"/>
                </a:solidFill>
                <a:latin typeface="Arial"/>
                <a:cs typeface="Arial"/>
              </a:rPr>
              <a:t>Januar bis </a:t>
            </a:r>
            <a:br>
              <a:rPr lang="de-DE" sz="2400" b="1" cap="all" dirty="0">
                <a:solidFill>
                  <a:srgbClr val="5F9FFF"/>
                </a:solidFill>
                <a:latin typeface="Arial"/>
                <a:cs typeface="Arial"/>
              </a:rPr>
            </a:br>
            <a:r>
              <a:rPr lang="de-DE" sz="2400" b="1" cap="all" dirty="0">
                <a:solidFill>
                  <a:srgbClr val="5F9FFF"/>
                </a:solidFill>
                <a:latin typeface="Arial"/>
                <a:cs typeface="Arial"/>
              </a:rPr>
              <a:t>April 2024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5957163-7BEF-7E75-5C92-41B6718D6D4F}"/>
              </a:ext>
            </a:extLst>
          </p:cNvPr>
          <p:cNvSpPr/>
          <p:nvPr/>
        </p:nvSpPr>
        <p:spPr>
          <a:xfrm>
            <a:off x="9079474" y="1844676"/>
            <a:ext cx="2834620" cy="268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0"/>
          <a:lstStyle/>
          <a:p>
            <a:pPr marL="0" lvl="1">
              <a:spcBef>
                <a:spcPts val="600"/>
              </a:spcBef>
              <a:spcAft>
                <a:spcPts val="600"/>
              </a:spcAft>
              <a:tabLst>
                <a:tab pos="715963" algn="r"/>
                <a:tab pos="893763" algn="l"/>
              </a:tabLs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Wissenschaftliche Begleitung</a:t>
            </a:r>
          </a:p>
          <a:p>
            <a:pPr marL="0" lvl="1">
              <a:spcAft>
                <a:spcPts val="600"/>
              </a:spcAft>
              <a:tabLst>
                <a:tab pos="715963" algn="r"/>
                <a:tab pos="893763" algn="l"/>
              </a:tabLst>
              <a:defRPr/>
            </a:pPr>
            <a:r>
              <a:rPr lang="de-DE" sz="2400" b="1" cap="all" dirty="0">
                <a:solidFill>
                  <a:srgbClr val="7100CA"/>
                </a:solidFill>
                <a:latin typeface="Arial"/>
                <a:cs typeface="Arial"/>
              </a:rPr>
              <a:t>Professor Dr. </a:t>
            </a:r>
            <a:br>
              <a:rPr lang="de-DE" sz="2400" b="1" cap="all" dirty="0">
                <a:solidFill>
                  <a:srgbClr val="7100CA"/>
                </a:solidFill>
                <a:latin typeface="Arial"/>
                <a:cs typeface="Arial"/>
              </a:rPr>
            </a:br>
            <a:r>
              <a:rPr lang="de-DE" sz="2400" b="1" cap="all" dirty="0">
                <a:solidFill>
                  <a:srgbClr val="7100CA"/>
                </a:solidFill>
                <a:latin typeface="Arial"/>
                <a:cs typeface="Arial"/>
              </a:rPr>
              <a:t>Harald Zeiss,</a:t>
            </a:r>
          </a:p>
          <a:p>
            <a:pPr marL="0" lvl="1">
              <a:spcBef>
                <a:spcPts val="600"/>
              </a:spcBef>
              <a:tabLst>
                <a:tab pos="715963" algn="r"/>
                <a:tab pos="893763" algn="l"/>
              </a:tabLst>
              <a:defRPr/>
            </a:pPr>
            <a:r>
              <a:rPr lang="de-DE" sz="1400" dirty="0">
                <a:solidFill>
                  <a:schemeClr val="tx1"/>
                </a:solidFill>
                <a:latin typeface="Arial"/>
                <a:cs typeface="Arial"/>
              </a:rPr>
              <a:t>Leiter des Instituts für nachhaltigen Tourismus an der Hochschule Harz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FDC64E41-982F-12F6-6DE3-C808F3E8D3A0}"/>
              </a:ext>
            </a:extLst>
          </p:cNvPr>
          <p:cNvGrpSpPr/>
          <p:nvPr/>
        </p:nvGrpSpPr>
        <p:grpSpPr>
          <a:xfrm>
            <a:off x="3186135" y="1844676"/>
            <a:ext cx="5765116" cy="2338364"/>
            <a:chOff x="3213227" y="1844675"/>
            <a:chExt cx="5765116" cy="2016125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2235EBCC-0917-D50E-0E5C-2DD0E41B8A19}"/>
                </a:ext>
              </a:extLst>
            </p:cNvPr>
            <p:cNvCxnSpPr/>
            <p:nvPr/>
          </p:nvCxnSpPr>
          <p:spPr>
            <a:xfrm>
              <a:off x="3213227" y="1844675"/>
              <a:ext cx="0" cy="2016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28A798B8-E70F-9B48-349A-1C0E9CD77DAE}"/>
                </a:ext>
              </a:extLst>
            </p:cNvPr>
            <p:cNvCxnSpPr/>
            <p:nvPr/>
          </p:nvCxnSpPr>
          <p:spPr>
            <a:xfrm>
              <a:off x="6095785" y="1844675"/>
              <a:ext cx="0" cy="2016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BA936423-C072-8B8F-2C1F-5E1C7E8B004F}"/>
                </a:ext>
              </a:extLst>
            </p:cNvPr>
            <p:cNvCxnSpPr/>
            <p:nvPr/>
          </p:nvCxnSpPr>
          <p:spPr>
            <a:xfrm>
              <a:off x="8978343" y="1844675"/>
              <a:ext cx="0" cy="20161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CAFA875E-A965-C468-A70B-5F2D210DE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785" y="1972063"/>
            <a:ext cx="450533" cy="39814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2EC158E-5C14-EA72-3368-AB9C52A5F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4490" y="1943583"/>
            <a:ext cx="450533" cy="408623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8931DE31-C9E4-D578-60AB-836371A5C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4796" y="1972062"/>
            <a:ext cx="380143" cy="38014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C4E76AD2-E7C7-9B8C-31BB-4A7E8FFF6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78057" y="1953433"/>
            <a:ext cx="220028" cy="408623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3BBE80B8-4AEC-42B6-3FDA-B4FDF22542C3}"/>
              </a:ext>
            </a:extLst>
          </p:cNvPr>
          <p:cNvGrpSpPr/>
          <p:nvPr/>
        </p:nvGrpSpPr>
        <p:grpSpPr>
          <a:xfrm>
            <a:off x="445451" y="4764724"/>
            <a:ext cx="11127982" cy="123113"/>
            <a:chOff x="445451" y="4685705"/>
            <a:chExt cx="11127982" cy="123113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48D7070-2535-F3CF-9B0B-FA29DD82BF52}"/>
                </a:ext>
              </a:extLst>
            </p:cNvPr>
            <p:cNvSpPr/>
            <p:nvPr/>
          </p:nvSpPr>
          <p:spPr>
            <a:xfrm>
              <a:off x="445451" y="4685706"/>
              <a:ext cx="2767776" cy="123112"/>
            </a:xfrm>
            <a:prstGeom prst="rect">
              <a:avLst/>
            </a:prstGeom>
            <a:solidFill>
              <a:srgbClr val="FF67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C8773FE0-5C22-7FB5-14FC-DEB5D150509E}"/>
                </a:ext>
              </a:extLst>
            </p:cNvPr>
            <p:cNvSpPr/>
            <p:nvPr/>
          </p:nvSpPr>
          <p:spPr>
            <a:xfrm>
              <a:off x="3213223" y="4685705"/>
              <a:ext cx="2882560" cy="123112"/>
            </a:xfrm>
            <a:prstGeom prst="rect">
              <a:avLst/>
            </a:prstGeom>
            <a:solidFill>
              <a:srgbClr val="AA03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3F74E2D7-B1D7-07BD-2F76-C18E7CFB977C}"/>
                </a:ext>
              </a:extLst>
            </p:cNvPr>
            <p:cNvSpPr/>
            <p:nvPr/>
          </p:nvSpPr>
          <p:spPr>
            <a:xfrm>
              <a:off x="6069546" y="4685705"/>
              <a:ext cx="2908796" cy="1231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6FBA31B5-71F3-4D44-6125-B2FDA722B446}"/>
                </a:ext>
              </a:extLst>
            </p:cNvPr>
            <p:cNvSpPr/>
            <p:nvPr/>
          </p:nvSpPr>
          <p:spPr>
            <a:xfrm>
              <a:off x="8978342" y="4685705"/>
              <a:ext cx="2595091" cy="123112"/>
            </a:xfrm>
            <a:prstGeom prst="rect">
              <a:avLst/>
            </a:prstGeom>
            <a:solidFill>
              <a:srgbClr val="710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1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AUMA 2024">
  <a:themeElements>
    <a:clrScheme name="AUMA 2024 – v2">
      <a:dk1>
        <a:srgbClr val="000000"/>
      </a:dk1>
      <a:lt1>
        <a:srgbClr val="F0F0F0"/>
      </a:lt1>
      <a:dk2>
        <a:srgbClr val="070023"/>
      </a:dk2>
      <a:lt2>
        <a:srgbClr val="FFFFFF"/>
      </a:lt2>
      <a:accent1>
        <a:srgbClr val="2E2AD9"/>
      </a:accent1>
      <a:accent2>
        <a:srgbClr val="5F9FFF"/>
      </a:accent2>
      <a:accent3>
        <a:srgbClr val="6FA9FF"/>
      </a:accent3>
      <a:accent4>
        <a:srgbClr val="7FB2FF"/>
      </a:accent4>
      <a:accent5>
        <a:srgbClr val="AFCFFF"/>
      </a:accent5>
      <a:accent6>
        <a:srgbClr val="BFD9FF"/>
      </a:accent6>
      <a:hlink>
        <a:srgbClr val="5F9FFF"/>
      </a:hlink>
      <a:folHlink>
        <a:srgbClr val="5F9FFF"/>
      </a:folHlink>
    </a:clrScheme>
    <a:fontScheme name="AMUA 202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custClrLst>
    <a:custClr name="AUMA Rot">
      <a:srgbClr val="FF6767"/>
    </a:custClr>
    <a:custClr name="AUMA Dunkelrot">
      <a:srgbClr val="AA033F"/>
    </a:custClr>
    <a:custClr name="AUMA Blau">
      <a:srgbClr val="5F9FFF"/>
    </a:custClr>
    <a:custClr name="AUMA Dunkelblau">
      <a:srgbClr val="2E2AD9"/>
    </a:custClr>
    <a:custClr name="AUMA Violett">
      <a:srgbClr val="7100CA"/>
    </a:custClr>
    <a:custClr name="AUMA Schwarzblau">
      <a:srgbClr val="070023"/>
    </a:custClr>
    <a:custClr name="AUMA Neutral">
      <a:srgbClr val="FAF6F3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80 %">
      <a:srgbClr val="FF8585"/>
    </a:custClr>
    <a:custClr name="AUMA Dunkelrot 80 %">
      <a:srgbClr val="BB3565"/>
    </a:custClr>
    <a:custClr name="AUMA Blau 80 %">
      <a:srgbClr val="7FB2FF"/>
    </a:custClr>
    <a:custClr name="AUMA Dunkelblau 80%">
      <a:srgbClr val="5753DE"/>
    </a:custClr>
    <a:custClr name="AUMA Violett 80 %">
      <a:srgbClr val="8D33D4"/>
    </a:custClr>
    <a:custClr name="AUMA Schwarzblau 80 %">
      <a:srgbClr val="38334E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60 %">
      <a:srgbClr val="FFA4A4"/>
    </a:custClr>
    <a:custClr name="AUMA Dunkelrot 60 %">
      <a:srgbClr val="CC688B"/>
    </a:custClr>
    <a:custClr name="AUMA Blau 60 %">
      <a:srgbClr val="9FC5FF"/>
    </a:custClr>
    <a:custClr name="AUMA Dunkelblau 60%">
      <a:srgbClr val="807CE3"/>
    </a:custClr>
    <a:custClr name="AUMA Violett 60 %">
      <a:srgbClr val="A966DF"/>
    </a:custClr>
    <a:custClr name="AUMA Schwarzblau 60 %">
      <a:srgbClr val="6A667A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40 %">
      <a:srgbClr val="FFC2C2"/>
    </a:custClr>
    <a:custClr name="AUMA Dunkelrot 40 %">
      <a:srgbClr val="DD9AB2"/>
    </a:custClr>
    <a:custClr name="AUMA Blau 40 %">
      <a:srgbClr val="BFD9FF"/>
    </a:custClr>
    <a:custClr name="AUMA Dunkelblau 40%">
      <a:srgbClr val="A8A4E9"/>
    </a:custClr>
    <a:custClr name="AUMA Violett 40 %">
      <a:srgbClr val="C699E9"/>
    </a:custClr>
    <a:custClr name="AUMA Schwarzblau 40 %">
      <a:srgbClr val="9B99A7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Beige">
      <a:srgbClr val="F2E9E9"/>
    </a:custClr>
    <a:custClr name="AUMA Hellgrau">
      <a:srgbClr val="D9D1D1"/>
    </a:custClr>
    <a:custClr name="AUMA Grau">
      <a:srgbClr val="BFB8B8"/>
    </a:custClr>
    <a:custClr name="AUMA Dunkelgrau">
      <a:srgbClr val="807B7B"/>
    </a:custClr>
    <a:custClr name="AUMA Schwarzblau">
      <a:srgbClr val="070023"/>
    </a:custClr>
    <a:custClr name="AUMA Weiß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</a:custClrLst>
  <a:extLst>
    <a:ext uri="{05A4C25C-085E-4340-85A3-A5531E510DB2}">
      <thm15:themeFamily xmlns:thm15="http://schemas.microsoft.com/office/thememl/2012/main" name="AUMA 2024_PowerPoint-Template_Foliensammlung+Kurzanleitung_v2.pptx" id="{4D53225A-20BF-4A0A-B9F3-ABCCEB09A6CB}" vid="{82CDB8A4-65EC-4CE4-88BE-C2DD4D98869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AUMA Rot">
      <a:srgbClr val="FF6767"/>
    </a:custClr>
    <a:custClr name="AUMA Dunkelrot">
      <a:srgbClr val="AA033F"/>
    </a:custClr>
    <a:custClr name="AUMA Blau">
      <a:srgbClr val="5F9FFF"/>
    </a:custClr>
    <a:custClr name="AUMA Dunkelblau">
      <a:srgbClr val="2E2AD9"/>
    </a:custClr>
    <a:custClr name="AUMA Violett">
      <a:srgbClr val="7100CA"/>
    </a:custClr>
    <a:custClr name="AUMA Schwarzblau">
      <a:srgbClr val="070023"/>
    </a:custClr>
    <a:custClr name="AUMA Neutral">
      <a:srgbClr val="FAF6F3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80 %">
      <a:srgbClr val="FF8585"/>
    </a:custClr>
    <a:custClr name="AUMA Dunkelrot 80 %">
      <a:srgbClr val="BB3565"/>
    </a:custClr>
    <a:custClr name="AUMA Blau 80 %">
      <a:srgbClr val="7FB2FF"/>
    </a:custClr>
    <a:custClr name="AUMA Dunkelblau 80%">
      <a:srgbClr val="5753DE"/>
    </a:custClr>
    <a:custClr name="AUMA Violett 80 %">
      <a:srgbClr val="8D33D4"/>
    </a:custClr>
    <a:custClr name="AUMA Schwarzblau 80 %">
      <a:srgbClr val="38334E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60 %">
      <a:srgbClr val="FFA4A4"/>
    </a:custClr>
    <a:custClr name="AUMA Dunkelrot 60 %">
      <a:srgbClr val="CC688B"/>
    </a:custClr>
    <a:custClr name="AUMA Blau 60 %">
      <a:srgbClr val="9FC5FF"/>
    </a:custClr>
    <a:custClr name="AUMA Dunkelblau 60%">
      <a:srgbClr val="807CE3"/>
    </a:custClr>
    <a:custClr name="AUMA Violett 60 %">
      <a:srgbClr val="A966DF"/>
    </a:custClr>
    <a:custClr name="AUMA Schwarzblau 60 %">
      <a:srgbClr val="6A667A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Rot 40 %">
      <a:srgbClr val="FFC2C2"/>
    </a:custClr>
    <a:custClr name="AUMA Dunkelrot 40 %">
      <a:srgbClr val="DD9AB2"/>
    </a:custClr>
    <a:custClr name="AUMA Blau 40 %">
      <a:srgbClr val="BFD9FF"/>
    </a:custClr>
    <a:custClr name="AUMA Dunkelblau 40%">
      <a:srgbClr val="A8A4E9"/>
    </a:custClr>
    <a:custClr name="AUMA Violett 40 %">
      <a:srgbClr val="C699E9"/>
    </a:custClr>
    <a:custClr name="AUMA Schwarzblau 40 %">
      <a:srgbClr val="9B99A7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 Beige">
      <a:srgbClr val="F2E9E9"/>
    </a:custClr>
    <a:custClr name="AUMA Hellgrau">
      <a:srgbClr val="D9D1D1"/>
    </a:custClr>
    <a:custClr name="AUMA Grau">
      <a:srgbClr val="BFB8B8"/>
    </a:custClr>
    <a:custClr name="AUMA Dunkelgrau">
      <a:srgbClr val="807B7B"/>
    </a:custClr>
    <a:custClr name="AUMA Schwarzblau">
      <a:srgbClr val="070023"/>
    </a:custClr>
    <a:custClr name="AUMA Weiß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  <a:custClr name="AUMA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9556a-1e5e-4bc0-933a-4c9fec18178f">
      <Terms xmlns="http://schemas.microsoft.com/office/infopath/2007/PartnerControls"/>
    </lcf76f155ced4ddcb4097134ff3c332f>
    <TaxCatchAll xmlns="2065649b-4454-4ccb-a923-bc981a390d3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5B6AB6D37B0442BC74C59412BB3AFB" ma:contentTypeVersion="18" ma:contentTypeDescription="Ein neues Dokument erstellen." ma:contentTypeScope="" ma:versionID="44d580c16783d6f15cc3e3b1d0b5911a">
  <xsd:schema xmlns:xsd="http://www.w3.org/2001/XMLSchema" xmlns:xs="http://www.w3.org/2001/XMLSchema" xmlns:p="http://schemas.microsoft.com/office/2006/metadata/properties" xmlns:ns2="9729556a-1e5e-4bc0-933a-4c9fec18178f" xmlns:ns3="2065649b-4454-4ccb-a923-bc981a390d38" targetNamespace="http://schemas.microsoft.com/office/2006/metadata/properties" ma:root="true" ma:fieldsID="458038a06e11787c55ad402adf9464f3" ns2:_="" ns3:_="">
    <xsd:import namespace="9729556a-1e5e-4bc0-933a-4c9fec18178f"/>
    <xsd:import namespace="2065649b-4454-4ccb-a923-bc981a390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9556a-1e5e-4bc0-933a-4c9fec1817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ildmarkierungen" ma:readOnly="false" ma:fieldId="{5cf76f15-5ced-4ddc-b409-7134ff3c332f}" ma:taxonomyMulti="true" ma:sspId="f73aa138-0955-49ed-b7d1-54fe4c0071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65649b-4454-4ccb-a923-bc981a390d3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267d4c2-d8b2-4811-83db-385a2491ba80}" ma:internalName="TaxCatchAll" ma:showField="CatchAllData" ma:web="2065649b-4454-4ccb-a923-bc981a390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A2D61D-0929-4507-9706-EAE0B1F0C748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e39e75f-191a-4d51-a334-e00e9358248e"/>
    <ds:schemaRef ds:uri="http://purl.org/dc/elements/1.1/"/>
    <ds:schemaRef ds:uri="http://schemas.openxmlformats.org/package/2006/metadata/core-properties"/>
    <ds:schemaRef ds:uri="c296cc2f-32d2-423b-b5fc-6d069ea041f4"/>
    <ds:schemaRef ds:uri="http://www.w3.org/XML/1998/namespace"/>
    <ds:schemaRef ds:uri="http://purl.org/dc/dcmitype/"/>
    <ds:schemaRef ds:uri="4ed63ca0-4b05-471e-849e-50be3a6073a5"/>
    <ds:schemaRef ds:uri="ad586b61-ba9e-4738-8b98-75004d01f6e2"/>
  </ds:schemaRefs>
</ds:datastoreItem>
</file>

<file path=customXml/itemProps2.xml><?xml version="1.0" encoding="utf-8"?>
<ds:datastoreItem xmlns:ds="http://schemas.openxmlformats.org/officeDocument/2006/customXml" ds:itemID="{A2056F82-49D8-4273-88D7-2C65D72B8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D2B3E6-BA5A-4A25-ADDA-AF97D83B0DA4}"/>
</file>

<file path=docProps/app.xml><?xml version="1.0" encoding="utf-8"?>
<Properties xmlns="http://schemas.openxmlformats.org/officeDocument/2006/extended-properties" xmlns:vt="http://schemas.openxmlformats.org/officeDocument/2006/docPropsVTypes">
  <Template>AUMA 2024_PowerPoint-Template_v2</Template>
  <TotalTime>0</TotalTime>
  <Words>490</Words>
  <Application>Microsoft Office PowerPoint</Application>
  <PresentationFormat>Breitbild</PresentationFormat>
  <Paragraphs>67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Arial</vt:lpstr>
      <vt:lpstr>Calibri</vt:lpstr>
      <vt:lpstr>AUMA 2024</vt:lpstr>
      <vt:lpstr>Mehrwert von Messebesuchen:  Wie Einzelreisen vermieden werden Kernergebnisse der Studie</vt:lpstr>
      <vt:lpstr>Messen leisten einen Beitrag zum Klimaschutz und zur Nachhaltigkeit, indem sie Kontakte bündeln, wodurch Einzelreisen vermieden werden.</vt:lpstr>
      <vt:lpstr>PowerPoint-Präsentation</vt:lpstr>
      <vt:lpstr>PowerPoint-Präsentation</vt:lpstr>
      <vt:lpstr>Erkenntnisse für Messen</vt:lpstr>
      <vt:lpstr>Methodik der Studie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Kernergebnisse der Studie "Mehrwert von Messebesuchen: Wie Einzelreisen vermieden werden"</dc:title>
  <dc:creator>Andreas Müller</dc:creator>
  <cp:keywords/>
  <cp:lastModifiedBy>Sylvia Kanitz</cp:lastModifiedBy>
  <cp:revision>131</cp:revision>
  <cp:lastPrinted>2024-01-11T11:01:36Z</cp:lastPrinted>
  <dcterms:created xsi:type="dcterms:W3CDTF">2024-05-21T08:43:20Z</dcterms:created>
  <dcterms:modified xsi:type="dcterms:W3CDTF">2024-11-05T14:45:21Z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0x010100905B6AB6D37B0442BC74C59412BB3AFB</vt:lpwstr>
  </property>
  <property fmtid="{D5CDD505-2E9C-101B-9397-08002B2CF9AE}" pid="3" name="MediaServiceImageTags">
    <vt:lpwstr/>
  </property>
</Properties>
</file>